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8" r:id="rId3"/>
    <p:sldId id="258" r:id="rId4"/>
    <p:sldId id="259" r:id="rId5"/>
    <p:sldId id="260" r:id="rId6"/>
    <p:sldId id="265" r:id="rId7"/>
    <p:sldId id="264" r:id="rId8"/>
    <p:sldId id="267" r:id="rId9"/>
    <p:sldId id="269" r:id="rId10"/>
    <p:sldId id="27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122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1FF80-EE67-4BC1-A044-ECDDDBCD148F}" type="datetimeFigureOut">
              <a:rPr lang="ru-RU" smtClean="0"/>
              <a:t>24.12.2016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4A85-86E6-4CD3-B669-71BDC60ABE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1FF80-EE67-4BC1-A044-ECDDDBCD148F}" type="datetimeFigureOut">
              <a:rPr lang="ru-RU" smtClean="0"/>
              <a:t>24.12.2016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4A85-86E6-4CD3-B669-71BDC60ABE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1FF80-EE67-4BC1-A044-ECDDDBCD148F}" type="datetimeFigureOut">
              <a:rPr lang="ru-RU" smtClean="0"/>
              <a:t>24.12.2016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4A85-86E6-4CD3-B669-71BDC60ABE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1FF80-EE67-4BC1-A044-ECDDDBCD148F}" type="datetimeFigureOut">
              <a:rPr lang="ru-RU" smtClean="0"/>
              <a:t>24.12.2016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4A85-86E6-4CD3-B669-71BDC60ABE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1FF80-EE67-4BC1-A044-ECDDDBCD148F}" type="datetimeFigureOut">
              <a:rPr lang="ru-RU" smtClean="0"/>
              <a:t>24.12.2016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4A85-86E6-4CD3-B669-71BDC60ABE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1FF80-EE67-4BC1-A044-ECDDDBCD148F}" type="datetimeFigureOut">
              <a:rPr lang="ru-RU" smtClean="0"/>
              <a:t>24.12.2016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4A85-86E6-4CD3-B669-71BDC60ABE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1FF80-EE67-4BC1-A044-ECDDDBCD148F}" type="datetimeFigureOut">
              <a:rPr lang="ru-RU" smtClean="0"/>
              <a:t>24.12.2016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4A85-86E6-4CD3-B669-71BDC60ABE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1FF80-EE67-4BC1-A044-ECDDDBCD148F}" type="datetimeFigureOut">
              <a:rPr lang="ru-RU" smtClean="0"/>
              <a:t>24.12.2016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4A85-86E6-4CD3-B669-71BDC60ABE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1FF80-EE67-4BC1-A044-ECDDDBCD148F}" type="datetimeFigureOut">
              <a:rPr lang="ru-RU" smtClean="0"/>
              <a:t>24.12.2016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4A85-86E6-4CD3-B669-71BDC60ABE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1FF80-EE67-4BC1-A044-ECDDDBCD148F}" type="datetimeFigureOut">
              <a:rPr lang="ru-RU" smtClean="0"/>
              <a:t>24.12.2016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4A85-86E6-4CD3-B669-71BDC60ABE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1FF80-EE67-4BC1-A044-ECDDDBCD148F}" type="datetimeFigureOut">
              <a:rPr lang="ru-RU" smtClean="0"/>
              <a:t>24.12.2016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4A85-86E6-4CD3-B669-71BDC60ABE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1FF80-EE67-4BC1-A044-ECDDDBCD148F}" type="datetimeFigureOut">
              <a:rPr lang="ru-RU" smtClean="0"/>
              <a:t>24.12.2016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4D4A85-86E6-4CD3-B669-71BDC60ABE3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4"/>
          <p:cNvSpPr>
            <a:spLocks noChangeAspect="1" noChangeArrowheads="1" noTextEdit="1"/>
          </p:cNvSpPr>
          <p:nvPr/>
        </p:nvSpPr>
        <p:spPr bwMode="auto">
          <a:xfrm>
            <a:off x="644525" y="2852738"/>
            <a:ext cx="2879725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5" name="Text Box 18"/>
          <p:cNvSpPr txBox="1">
            <a:spLocks noChangeArrowheads="1"/>
          </p:cNvSpPr>
          <p:nvPr/>
        </p:nvSpPr>
        <p:spPr bwMode="auto">
          <a:xfrm>
            <a:off x="1000100" y="3143248"/>
            <a:ext cx="757713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altLang="ru-RU" sz="3600" b="1" dirty="0" smtClean="0">
                <a:solidFill>
                  <a:srgbClr val="002060"/>
                </a:solidFill>
                <a:latin typeface="Century Gothic" pitchFamily="34" charset="0"/>
              </a:rPr>
              <a:t>Білім алушыларды</a:t>
            </a:r>
          </a:p>
          <a:p>
            <a:pPr algn="ctr"/>
            <a:r>
              <a:rPr lang="kk-KZ" altLang="ru-RU" sz="3600" b="1" dirty="0">
                <a:solidFill>
                  <a:srgbClr val="002060"/>
                </a:solidFill>
                <a:latin typeface="Century Gothic" pitchFamily="34" charset="0"/>
              </a:rPr>
              <a:t>қ</a:t>
            </a:r>
            <a:r>
              <a:rPr lang="kk-KZ" altLang="ru-RU" sz="3600" b="1" dirty="0" smtClean="0">
                <a:solidFill>
                  <a:srgbClr val="002060"/>
                </a:solidFill>
                <a:latin typeface="Century Gothic" pitchFamily="34" charset="0"/>
              </a:rPr>
              <a:t>орытынды аттестаттаудың</a:t>
            </a:r>
          </a:p>
          <a:p>
            <a:pPr algn="ctr"/>
            <a:r>
              <a:rPr lang="kk-KZ" altLang="ru-RU" sz="3600" b="1" dirty="0">
                <a:solidFill>
                  <a:srgbClr val="002060"/>
                </a:solidFill>
                <a:latin typeface="Century Gothic" pitchFamily="34" charset="0"/>
              </a:rPr>
              <a:t>ж</a:t>
            </a:r>
            <a:r>
              <a:rPr lang="kk-KZ" altLang="ru-RU" sz="3600" b="1" dirty="0" smtClean="0">
                <a:solidFill>
                  <a:srgbClr val="002060"/>
                </a:solidFill>
                <a:latin typeface="Century Gothic" pitchFamily="34" charset="0"/>
              </a:rPr>
              <a:t>аңа форматы</a:t>
            </a:r>
            <a:endParaRPr lang="ru-RU" altLang="ru-RU" sz="3600" b="1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0" y="-593725"/>
            <a:ext cx="9144000" cy="7392988"/>
            <a:chOff x="0" y="-337"/>
            <a:chExt cx="5760" cy="4657"/>
          </a:xfrm>
        </p:grpSpPr>
        <p:sp>
          <p:nvSpPr>
            <p:cNvPr id="3080" name="Line 22"/>
            <p:cNvSpPr>
              <a:spLocks noChangeShapeType="1"/>
            </p:cNvSpPr>
            <p:nvPr/>
          </p:nvSpPr>
          <p:spPr bwMode="auto">
            <a:xfrm flipV="1">
              <a:off x="0" y="4027"/>
              <a:ext cx="5465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1" name="Line 23"/>
            <p:cNvSpPr>
              <a:spLocks noChangeShapeType="1"/>
            </p:cNvSpPr>
            <p:nvPr/>
          </p:nvSpPr>
          <p:spPr bwMode="auto">
            <a:xfrm flipV="1">
              <a:off x="0" y="4059"/>
              <a:ext cx="5602" cy="0"/>
            </a:xfrm>
            <a:prstGeom prst="line">
              <a:avLst/>
            </a:prstGeom>
            <a:noFill/>
            <a:ln w="1905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2" name="Line 24"/>
            <p:cNvSpPr>
              <a:spLocks noChangeShapeType="1"/>
            </p:cNvSpPr>
            <p:nvPr/>
          </p:nvSpPr>
          <p:spPr bwMode="auto">
            <a:xfrm rot="5400000">
              <a:off x="-1578" y="2560"/>
              <a:ext cx="3521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3" name="Line 25"/>
            <p:cNvSpPr>
              <a:spLocks noChangeShapeType="1"/>
            </p:cNvSpPr>
            <p:nvPr/>
          </p:nvSpPr>
          <p:spPr bwMode="auto">
            <a:xfrm rot="5400000" flipV="1">
              <a:off x="-1634" y="2537"/>
              <a:ext cx="356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26"/>
            <p:cNvGrpSpPr>
              <a:grpSpLocks/>
            </p:cNvGrpSpPr>
            <p:nvPr/>
          </p:nvGrpSpPr>
          <p:grpSpPr bwMode="auto">
            <a:xfrm>
              <a:off x="17" y="-337"/>
              <a:ext cx="1097" cy="1402"/>
              <a:chOff x="0" y="-377"/>
              <a:chExt cx="1208" cy="1544"/>
            </a:xfrm>
          </p:grpSpPr>
          <p:sp>
            <p:nvSpPr>
              <p:cNvPr id="3088" name="Arc 27"/>
              <p:cNvSpPr>
                <a:spLocks/>
              </p:cNvSpPr>
              <p:nvPr/>
            </p:nvSpPr>
            <p:spPr bwMode="auto">
              <a:xfrm rot="2525349">
                <a:off x="85" y="-232"/>
                <a:ext cx="1047" cy="128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43200"/>
                  <a:gd name="T11" fmla="*/ 43200 w 43200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43200" fill="none" extrusionOk="0">
                    <a:moveTo>
                      <a:pt x="31119" y="2211"/>
                    </a:moveTo>
                    <a:cubicBezTo>
                      <a:pt x="38514" y="5841"/>
                      <a:pt x="43200" y="13362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2524" y="-1"/>
                      <a:pt x="23448" y="59"/>
                      <a:pt x="24365" y="177"/>
                    </a:cubicBezTo>
                  </a:path>
                  <a:path w="43200" h="43200" stroke="0" extrusionOk="0">
                    <a:moveTo>
                      <a:pt x="31119" y="2211"/>
                    </a:moveTo>
                    <a:cubicBezTo>
                      <a:pt x="38514" y="5841"/>
                      <a:pt x="43200" y="13362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2524" y="-1"/>
                      <a:pt x="23448" y="59"/>
                      <a:pt x="24365" y="177"/>
                    </a:cubicBezTo>
                    <a:lnTo>
                      <a:pt x="21600" y="21600"/>
                    </a:lnTo>
                    <a:lnTo>
                      <a:pt x="31119" y="2211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3089" name="Picture 28" descr="j0395941%5b1%5d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-6000" contrast="-18000"/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044" cy="8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090" name="Arc 29"/>
              <p:cNvSpPr>
                <a:spLocks/>
              </p:cNvSpPr>
              <p:nvPr/>
            </p:nvSpPr>
            <p:spPr bwMode="auto">
              <a:xfrm rot="2525349">
                <a:off x="148" y="-377"/>
                <a:ext cx="1060" cy="1544"/>
              </a:xfrm>
              <a:custGeom>
                <a:avLst/>
                <a:gdLst>
                  <a:gd name="T0" fmla="*/ 0 w 21600"/>
                  <a:gd name="T1" fmla="*/ 0 h 35286"/>
                  <a:gd name="T2" fmla="*/ 0 w 21600"/>
                  <a:gd name="T3" fmla="*/ 0 h 35286"/>
                  <a:gd name="T4" fmla="*/ 0 w 21600"/>
                  <a:gd name="T5" fmla="*/ 0 h 35286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286"/>
                  <a:gd name="T11" fmla="*/ 21600 w 21600"/>
                  <a:gd name="T12" fmla="*/ 35286 h 3528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286" fill="none" extrusionOk="0">
                    <a:moveTo>
                      <a:pt x="16053" y="0"/>
                    </a:moveTo>
                    <a:cubicBezTo>
                      <a:pt x="19624" y="3966"/>
                      <a:pt x="21600" y="9114"/>
                      <a:pt x="21600" y="14451"/>
                    </a:cubicBezTo>
                    <a:cubicBezTo>
                      <a:pt x="21600" y="24186"/>
                      <a:pt x="15087" y="32719"/>
                      <a:pt x="5696" y="35286"/>
                    </a:cubicBezTo>
                  </a:path>
                  <a:path w="21600" h="35286" stroke="0" extrusionOk="0">
                    <a:moveTo>
                      <a:pt x="16053" y="0"/>
                    </a:moveTo>
                    <a:cubicBezTo>
                      <a:pt x="19624" y="3966"/>
                      <a:pt x="21600" y="9114"/>
                      <a:pt x="21600" y="14451"/>
                    </a:cubicBezTo>
                    <a:cubicBezTo>
                      <a:pt x="21600" y="24186"/>
                      <a:pt x="15087" y="32719"/>
                      <a:pt x="5696" y="35286"/>
                    </a:cubicBezTo>
                    <a:lnTo>
                      <a:pt x="0" y="14451"/>
                    </a:lnTo>
                    <a:lnTo>
                      <a:pt x="16053" y="0"/>
                    </a:lnTo>
                    <a:close/>
                  </a:path>
                </a:pathLst>
              </a:custGeom>
              <a:noFill/>
              <a:ln w="1905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91" name="Arc 30"/>
              <p:cNvSpPr>
                <a:spLocks/>
              </p:cNvSpPr>
              <p:nvPr/>
            </p:nvSpPr>
            <p:spPr bwMode="auto">
              <a:xfrm rot="2525349">
                <a:off x="279" y="-283"/>
                <a:ext cx="879" cy="1446"/>
              </a:xfrm>
              <a:custGeom>
                <a:avLst/>
                <a:gdLst>
                  <a:gd name="T0" fmla="*/ 0 w 21600"/>
                  <a:gd name="T1" fmla="*/ 0 h 37724"/>
                  <a:gd name="T2" fmla="*/ 0 w 21600"/>
                  <a:gd name="T3" fmla="*/ 0 h 37724"/>
                  <a:gd name="T4" fmla="*/ 0 w 21600"/>
                  <a:gd name="T5" fmla="*/ 0 h 3772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724"/>
                  <a:gd name="T11" fmla="*/ 21600 w 21600"/>
                  <a:gd name="T12" fmla="*/ 37724 h 377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724" fill="none" extrusionOk="0">
                    <a:moveTo>
                      <a:pt x="14172" y="0"/>
                    </a:moveTo>
                    <a:cubicBezTo>
                      <a:pt x="18890" y="4102"/>
                      <a:pt x="21600" y="10047"/>
                      <a:pt x="21600" y="16300"/>
                    </a:cubicBezTo>
                    <a:cubicBezTo>
                      <a:pt x="21600" y="27166"/>
                      <a:pt x="13527" y="36341"/>
                      <a:pt x="2749" y="37724"/>
                    </a:cubicBezTo>
                  </a:path>
                  <a:path w="21600" h="37724" stroke="0" extrusionOk="0">
                    <a:moveTo>
                      <a:pt x="14172" y="0"/>
                    </a:moveTo>
                    <a:cubicBezTo>
                      <a:pt x="18890" y="4102"/>
                      <a:pt x="21600" y="10047"/>
                      <a:pt x="21600" y="16300"/>
                    </a:cubicBezTo>
                    <a:cubicBezTo>
                      <a:pt x="21600" y="27166"/>
                      <a:pt x="13527" y="36341"/>
                      <a:pt x="2749" y="37724"/>
                    </a:cubicBezTo>
                    <a:lnTo>
                      <a:pt x="0" y="16300"/>
                    </a:lnTo>
                    <a:lnTo>
                      <a:pt x="14172" y="0"/>
                    </a:lnTo>
                    <a:close/>
                  </a:path>
                </a:pathLst>
              </a:custGeom>
              <a:noFill/>
              <a:ln w="19050">
                <a:solidFill>
                  <a:srgbClr val="99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085" name="Oval 33"/>
            <p:cNvSpPr>
              <a:spLocks noChangeArrowheads="1"/>
            </p:cNvSpPr>
            <p:nvPr/>
          </p:nvSpPr>
          <p:spPr bwMode="auto">
            <a:xfrm>
              <a:off x="4920" y="4081"/>
              <a:ext cx="316" cy="219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dist="12700" dir="5400000" algn="ctr" rotWithShape="0">
                <a:schemeClr val="hlink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 altLang="ru-RU"/>
            </a:p>
          </p:txBody>
        </p:sp>
        <p:sp>
          <p:nvSpPr>
            <p:cNvPr id="3086" name="Line 35"/>
            <p:cNvSpPr>
              <a:spLocks noChangeShapeType="1"/>
            </p:cNvSpPr>
            <p:nvPr/>
          </p:nvSpPr>
          <p:spPr bwMode="auto">
            <a:xfrm flipV="1">
              <a:off x="1066" y="424"/>
              <a:ext cx="4694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7" name="Line 36"/>
            <p:cNvSpPr>
              <a:spLocks noChangeShapeType="1"/>
            </p:cNvSpPr>
            <p:nvPr/>
          </p:nvSpPr>
          <p:spPr bwMode="auto">
            <a:xfrm>
              <a:off x="1066" y="391"/>
              <a:ext cx="469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1585913" y="857250"/>
            <a:ext cx="74501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kk-KZ" sz="1600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ҚАЗАҚСТАН РЕСПУБЛИКАСЫ БІЛІМ ЖӘНЕ ҒЫЛЫМ МИНИСТРЛІГІ</a:t>
            </a:r>
            <a:endParaRPr lang="ru-RU" sz="1600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079" name="Рисунок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1401762"/>
            <a:ext cx="1541469" cy="1169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0" y="-534988"/>
            <a:ext cx="9144000" cy="7392988"/>
            <a:chOff x="0" y="-337"/>
            <a:chExt cx="5760" cy="4657"/>
          </a:xfrm>
        </p:grpSpPr>
        <p:sp>
          <p:nvSpPr>
            <p:cNvPr id="10245" name="Line 22"/>
            <p:cNvSpPr>
              <a:spLocks noChangeShapeType="1"/>
            </p:cNvSpPr>
            <p:nvPr/>
          </p:nvSpPr>
          <p:spPr bwMode="auto">
            <a:xfrm flipV="1">
              <a:off x="0" y="4027"/>
              <a:ext cx="5465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6" name="Line 23"/>
            <p:cNvSpPr>
              <a:spLocks noChangeShapeType="1"/>
            </p:cNvSpPr>
            <p:nvPr/>
          </p:nvSpPr>
          <p:spPr bwMode="auto">
            <a:xfrm flipV="1">
              <a:off x="0" y="4059"/>
              <a:ext cx="5602" cy="0"/>
            </a:xfrm>
            <a:prstGeom prst="line">
              <a:avLst/>
            </a:prstGeom>
            <a:noFill/>
            <a:ln w="1905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7" name="Line 24"/>
            <p:cNvSpPr>
              <a:spLocks noChangeShapeType="1"/>
            </p:cNvSpPr>
            <p:nvPr/>
          </p:nvSpPr>
          <p:spPr bwMode="auto">
            <a:xfrm rot="5400000">
              <a:off x="-1578" y="2560"/>
              <a:ext cx="3521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8" name="Line 25"/>
            <p:cNvSpPr>
              <a:spLocks noChangeShapeType="1"/>
            </p:cNvSpPr>
            <p:nvPr/>
          </p:nvSpPr>
          <p:spPr bwMode="auto">
            <a:xfrm rot="5400000" flipV="1">
              <a:off x="-1634" y="2537"/>
              <a:ext cx="356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26"/>
            <p:cNvGrpSpPr>
              <a:grpSpLocks/>
            </p:cNvGrpSpPr>
            <p:nvPr/>
          </p:nvGrpSpPr>
          <p:grpSpPr bwMode="auto">
            <a:xfrm>
              <a:off x="17" y="-337"/>
              <a:ext cx="1097" cy="1402"/>
              <a:chOff x="0" y="-377"/>
              <a:chExt cx="1208" cy="1544"/>
            </a:xfrm>
          </p:grpSpPr>
          <p:sp>
            <p:nvSpPr>
              <p:cNvPr id="10253" name="Arc 27"/>
              <p:cNvSpPr>
                <a:spLocks/>
              </p:cNvSpPr>
              <p:nvPr/>
            </p:nvSpPr>
            <p:spPr bwMode="auto">
              <a:xfrm rot="2525349">
                <a:off x="85" y="-232"/>
                <a:ext cx="1047" cy="128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43200"/>
                  <a:gd name="T11" fmla="*/ 43200 w 43200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43200" fill="none" extrusionOk="0">
                    <a:moveTo>
                      <a:pt x="31119" y="2211"/>
                    </a:moveTo>
                    <a:cubicBezTo>
                      <a:pt x="38514" y="5841"/>
                      <a:pt x="43200" y="13362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2524" y="-1"/>
                      <a:pt x="23448" y="59"/>
                      <a:pt x="24365" y="177"/>
                    </a:cubicBezTo>
                  </a:path>
                  <a:path w="43200" h="43200" stroke="0" extrusionOk="0">
                    <a:moveTo>
                      <a:pt x="31119" y="2211"/>
                    </a:moveTo>
                    <a:cubicBezTo>
                      <a:pt x="38514" y="5841"/>
                      <a:pt x="43200" y="13362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2524" y="-1"/>
                      <a:pt x="23448" y="59"/>
                      <a:pt x="24365" y="177"/>
                    </a:cubicBezTo>
                    <a:lnTo>
                      <a:pt x="21600" y="21600"/>
                    </a:lnTo>
                    <a:lnTo>
                      <a:pt x="31119" y="2211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10254" name="Picture 28" descr="j0395941%5b1%5d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-6000" contrast="-18000"/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044" cy="8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255" name="Arc 29"/>
              <p:cNvSpPr>
                <a:spLocks/>
              </p:cNvSpPr>
              <p:nvPr/>
            </p:nvSpPr>
            <p:spPr bwMode="auto">
              <a:xfrm rot="2525349">
                <a:off x="148" y="-377"/>
                <a:ext cx="1060" cy="1544"/>
              </a:xfrm>
              <a:custGeom>
                <a:avLst/>
                <a:gdLst>
                  <a:gd name="T0" fmla="*/ 0 w 21600"/>
                  <a:gd name="T1" fmla="*/ 0 h 35286"/>
                  <a:gd name="T2" fmla="*/ 0 w 21600"/>
                  <a:gd name="T3" fmla="*/ 0 h 35286"/>
                  <a:gd name="T4" fmla="*/ 0 w 21600"/>
                  <a:gd name="T5" fmla="*/ 0 h 35286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286"/>
                  <a:gd name="T11" fmla="*/ 21600 w 21600"/>
                  <a:gd name="T12" fmla="*/ 35286 h 3528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286" fill="none" extrusionOk="0">
                    <a:moveTo>
                      <a:pt x="16053" y="0"/>
                    </a:moveTo>
                    <a:cubicBezTo>
                      <a:pt x="19624" y="3966"/>
                      <a:pt x="21600" y="9114"/>
                      <a:pt x="21600" y="14451"/>
                    </a:cubicBezTo>
                    <a:cubicBezTo>
                      <a:pt x="21600" y="24186"/>
                      <a:pt x="15087" y="32719"/>
                      <a:pt x="5696" y="35286"/>
                    </a:cubicBezTo>
                  </a:path>
                  <a:path w="21600" h="35286" stroke="0" extrusionOk="0">
                    <a:moveTo>
                      <a:pt x="16053" y="0"/>
                    </a:moveTo>
                    <a:cubicBezTo>
                      <a:pt x="19624" y="3966"/>
                      <a:pt x="21600" y="9114"/>
                      <a:pt x="21600" y="14451"/>
                    </a:cubicBezTo>
                    <a:cubicBezTo>
                      <a:pt x="21600" y="24186"/>
                      <a:pt x="15087" y="32719"/>
                      <a:pt x="5696" y="35286"/>
                    </a:cubicBezTo>
                    <a:lnTo>
                      <a:pt x="0" y="14451"/>
                    </a:lnTo>
                    <a:lnTo>
                      <a:pt x="16053" y="0"/>
                    </a:lnTo>
                    <a:close/>
                  </a:path>
                </a:pathLst>
              </a:custGeom>
              <a:noFill/>
              <a:ln w="1905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256" name="Arc 30"/>
              <p:cNvSpPr>
                <a:spLocks/>
              </p:cNvSpPr>
              <p:nvPr/>
            </p:nvSpPr>
            <p:spPr bwMode="auto">
              <a:xfrm rot="2525349">
                <a:off x="279" y="-283"/>
                <a:ext cx="879" cy="1446"/>
              </a:xfrm>
              <a:custGeom>
                <a:avLst/>
                <a:gdLst>
                  <a:gd name="T0" fmla="*/ 0 w 21600"/>
                  <a:gd name="T1" fmla="*/ 0 h 37724"/>
                  <a:gd name="T2" fmla="*/ 0 w 21600"/>
                  <a:gd name="T3" fmla="*/ 0 h 37724"/>
                  <a:gd name="T4" fmla="*/ 0 w 21600"/>
                  <a:gd name="T5" fmla="*/ 0 h 3772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724"/>
                  <a:gd name="T11" fmla="*/ 21600 w 21600"/>
                  <a:gd name="T12" fmla="*/ 37724 h 377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724" fill="none" extrusionOk="0">
                    <a:moveTo>
                      <a:pt x="14172" y="0"/>
                    </a:moveTo>
                    <a:cubicBezTo>
                      <a:pt x="18890" y="4102"/>
                      <a:pt x="21600" y="10047"/>
                      <a:pt x="21600" y="16300"/>
                    </a:cubicBezTo>
                    <a:cubicBezTo>
                      <a:pt x="21600" y="27166"/>
                      <a:pt x="13527" y="36341"/>
                      <a:pt x="2749" y="37724"/>
                    </a:cubicBezTo>
                  </a:path>
                  <a:path w="21600" h="37724" stroke="0" extrusionOk="0">
                    <a:moveTo>
                      <a:pt x="14172" y="0"/>
                    </a:moveTo>
                    <a:cubicBezTo>
                      <a:pt x="18890" y="4102"/>
                      <a:pt x="21600" y="10047"/>
                      <a:pt x="21600" y="16300"/>
                    </a:cubicBezTo>
                    <a:cubicBezTo>
                      <a:pt x="21600" y="27166"/>
                      <a:pt x="13527" y="36341"/>
                      <a:pt x="2749" y="37724"/>
                    </a:cubicBezTo>
                    <a:lnTo>
                      <a:pt x="0" y="16300"/>
                    </a:lnTo>
                    <a:lnTo>
                      <a:pt x="14172" y="0"/>
                    </a:lnTo>
                    <a:close/>
                  </a:path>
                </a:pathLst>
              </a:custGeom>
              <a:noFill/>
              <a:ln w="19050">
                <a:solidFill>
                  <a:srgbClr val="99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0250" name="Oval 33"/>
            <p:cNvSpPr>
              <a:spLocks noChangeArrowheads="1"/>
            </p:cNvSpPr>
            <p:nvPr/>
          </p:nvSpPr>
          <p:spPr bwMode="auto">
            <a:xfrm>
              <a:off x="4920" y="4081"/>
              <a:ext cx="316" cy="219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dist="12700" dir="5400000" algn="ctr" rotWithShape="0">
                <a:schemeClr val="hlink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 altLang="ru-RU"/>
            </a:p>
          </p:txBody>
        </p:sp>
        <p:sp>
          <p:nvSpPr>
            <p:cNvPr id="10251" name="Line 35"/>
            <p:cNvSpPr>
              <a:spLocks noChangeShapeType="1"/>
            </p:cNvSpPr>
            <p:nvPr/>
          </p:nvSpPr>
          <p:spPr bwMode="auto">
            <a:xfrm flipV="1">
              <a:off x="1066" y="424"/>
              <a:ext cx="4694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2" name="Line 36"/>
            <p:cNvSpPr>
              <a:spLocks noChangeShapeType="1"/>
            </p:cNvSpPr>
            <p:nvPr/>
          </p:nvSpPr>
          <p:spPr bwMode="auto">
            <a:xfrm>
              <a:off x="1066" y="391"/>
              <a:ext cx="469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5" name="Рисунок 14"/>
          <p:cNvPicPr/>
          <p:nvPr/>
        </p:nvPicPr>
        <p:blipFill>
          <a:blip r:embed="rId3">
            <a:lum bright="-10000" contrast="10000"/>
          </a:blip>
          <a:srcRect l="34914" t="17500" r="36445" b="17955"/>
          <a:stretch>
            <a:fillRect/>
          </a:stretch>
        </p:blipFill>
        <p:spPr bwMode="auto">
          <a:xfrm>
            <a:off x="1000100" y="1214422"/>
            <a:ext cx="3714776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lum bright="-10000" contrast="10000"/>
          </a:blip>
          <a:srcRect l="38419" t="29492" r="36764" b="8984"/>
          <a:stretch>
            <a:fillRect/>
          </a:stretch>
        </p:blipFill>
        <p:spPr bwMode="auto">
          <a:xfrm>
            <a:off x="4898646" y="1182891"/>
            <a:ext cx="3643338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4"/>
          <p:cNvSpPr>
            <a:spLocks noChangeAspect="1" noChangeArrowheads="1" noTextEdit="1"/>
          </p:cNvSpPr>
          <p:nvPr/>
        </p:nvSpPr>
        <p:spPr bwMode="auto">
          <a:xfrm>
            <a:off x="644525" y="2852738"/>
            <a:ext cx="2879725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00" name="Прямоугольник 1"/>
          <p:cNvSpPr>
            <a:spLocks noChangeArrowheads="1"/>
          </p:cNvSpPr>
          <p:nvPr/>
        </p:nvSpPr>
        <p:spPr bwMode="auto">
          <a:xfrm>
            <a:off x="1714480" y="857232"/>
            <a:ext cx="6329390" cy="107721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k-KZ" sz="2000" b="1" dirty="0" smtClean="0">
                <a:solidFill>
                  <a:srgbClr val="002060"/>
                </a:solidFill>
                <a:latin typeface="Century Gothic" pitchFamily="34" charset="0"/>
              </a:rPr>
              <a:t>11-сынып білім алушыларын қорытынды аттестаттау мынадай нысандарда өткізіледі</a:t>
            </a:r>
            <a:endParaRPr lang="ru-RU" sz="20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algn="ctr"/>
            <a:endParaRPr lang="ru-RU" sz="2400" b="1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pic>
        <p:nvPicPr>
          <p:cNvPr id="4102" name="Picture 28" descr="j0395941%5b1%5d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-18000"/>
          </a:blip>
          <a:srcRect/>
          <a:stretch>
            <a:fillRect/>
          </a:stretch>
        </p:blipFill>
        <p:spPr bwMode="auto">
          <a:xfrm>
            <a:off x="26988" y="7938"/>
            <a:ext cx="1504950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0" y="-534988"/>
            <a:ext cx="9144000" cy="7392988"/>
            <a:chOff x="0" y="-337"/>
            <a:chExt cx="5760" cy="4657"/>
          </a:xfrm>
        </p:grpSpPr>
        <p:sp>
          <p:nvSpPr>
            <p:cNvPr id="4104" name="Line 22"/>
            <p:cNvSpPr>
              <a:spLocks noChangeShapeType="1"/>
            </p:cNvSpPr>
            <p:nvPr/>
          </p:nvSpPr>
          <p:spPr bwMode="auto">
            <a:xfrm flipV="1">
              <a:off x="0" y="4027"/>
              <a:ext cx="5465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5" name="Line 23"/>
            <p:cNvSpPr>
              <a:spLocks noChangeShapeType="1"/>
            </p:cNvSpPr>
            <p:nvPr/>
          </p:nvSpPr>
          <p:spPr bwMode="auto">
            <a:xfrm flipV="1">
              <a:off x="0" y="4059"/>
              <a:ext cx="5602" cy="0"/>
            </a:xfrm>
            <a:prstGeom prst="line">
              <a:avLst/>
            </a:prstGeom>
            <a:noFill/>
            <a:ln w="1905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6" name="Line 24"/>
            <p:cNvSpPr>
              <a:spLocks noChangeShapeType="1"/>
            </p:cNvSpPr>
            <p:nvPr/>
          </p:nvSpPr>
          <p:spPr bwMode="auto">
            <a:xfrm rot="5400000">
              <a:off x="-1578" y="2560"/>
              <a:ext cx="3521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7" name="Line 25"/>
            <p:cNvSpPr>
              <a:spLocks noChangeShapeType="1"/>
            </p:cNvSpPr>
            <p:nvPr/>
          </p:nvSpPr>
          <p:spPr bwMode="auto">
            <a:xfrm rot="5400000" flipV="1">
              <a:off x="-1634" y="2537"/>
              <a:ext cx="356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26"/>
            <p:cNvGrpSpPr>
              <a:grpSpLocks/>
            </p:cNvGrpSpPr>
            <p:nvPr/>
          </p:nvGrpSpPr>
          <p:grpSpPr bwMode="auto">
            <a:xfrm>
              <a:off x="17" y="-337"/>
              <a:ext cx="1097" cy="1402"/>
              <a:chOff x="0" y="-377"/>
              <a:chExt cx="1208" cy="1544"/>
            </a:xfrm>
          </p:grpSpPr>
          <p:sp>
            <p:nvSpPr>
              <p:cNvPr id="4112" name="Arc 27"/>
              <p:cNvSpPr>
                <a:spLocks/>
              </p:cNvSpPr>
              <p:nvPr/>
            </p:nvSpPr>
            <p:spPr bwMode="auto">
              <a:xfrm rot="2525349">
                <a:off x="85" y="-232"/>
                <a:ext cx="1047" cy="128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43200"/>
                  <a:gd name="T11" fmla="*/ 43200 w 43200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43200" fill="none" extrusionOk="0">
                    <a:moveTo>
                      <a:pt x="31119" y="2211"/>
                    </a:moveTo>
                    <a:cubicBezTo>
                      <a:pt x="38514" y="5841"/>
                      <a:pt x="43200" y="13362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2524" y="-1"/>
                      <a:pt x="23448" y="59"/>
                      <a:pt x="24365" y="177"/>
                    </a:cubicBezTo>
                  </a:path>
                  <a:path w="43200" h="43200" stroke="0" extrusionOk="0">
                    <a:moveTo>
                      <a:pt x="31119" y="2211"/>
                    </a:moveTo>
                    <a:cubicBezTo>
                      <a:pt x="38514" y="5841"/>
                      <a:pt x="43200" y="13362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2524" y="-1"/>
                      <a:pt x="23448" y="59"/>
                      <a:pt x="24365" y="177"/>
                    </a:cubicBezTo>
                    <a:lnTo>
                      <a:pt x="21600" y="21600"/>
                    </a:lnTo>
                    <a:lnTo>
                      <a:pt x="31119" y="2211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4113" name="Picture 28" descr="j0395941%5b1%5d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-6000" contrast="-18000"/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044" cy="8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114" name="Arc 29"/>
              <p:cNvSpPr>
                <a:spLocks/>
              </p:cNvSpPr>
              <p:nvPr/>
            </p:nvSpPr>
            <p:spPr bwMode="auto">
              <a:xfrm rot="2525349">
                <a:off x="148" y="-377"/>
                <a:ext cx="1060" cy="1544"/>
              </a:xfrm>
              <a:custGeom>
                <a:avLst/>
                <a:gdLst>
                  <a:gd name="T0" fmla="*/ 0 w 21600"/>
                  <a:gd name="T1" fmla="*/ 0 h 35286"/>
                  <a:gd name="T2" fmla="*/ 0 w 21600"/>
                  <a:gd name="T3" fmla="*/ 0 h 35286"/>
                  <a:gd name="T4" fmla="*/ 0 w 21600"/>
                  <a:gd name="T5" fmla="*/ 0 h 35286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286"/>
                  <a:gd name="T11" fmla="*/ 21600 w 21600"/>
                  <a:gd name="T12" fmla="*/ 35286 h 3528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286" fill="none" extrusionOk="0">
                    <a:moveTo>
                      <a:pt x="16053" y="0"/>
                    </a:moveTo>
                    <a:cubicBezTo>
                      <a:pt x="19624" y="3966"/>
                      <a:pt x="21600" y="9114"/>
                      <a:pt x="21600" y="14451"/>
                    </a:cubicBezTo>
                    <a:cubicBezTo>
                      <a:pt x="21600" y="24186"/>
                      <a:pt x="15087" y="32719"/>
                      <a:pt x="5696" y="35286"/>
                    </a:cubicBezTo>
                  </a:path>
                  <a:path w="21600" h="35286" stroke="0" extrusionOk="0">
                    <a:moveTo>
                      <a:pt x="16053" y="0"/>
                    </a:moveTo>
                    <a:cubicBezTo>
                      <a:pt x="19624" y="3966"/>
                      <a:pt x="21600" y="9114"/>
                      <a:pt x="21600" y="14451"/>
                    </a:cubicBezTo>
                    <a:cubicBezTo>
                      <a:pt x="21600" y="24186"/>
                      <a:pt x="15087" y="32719"/>
                      <a:pt x="5696" y="35286"/>
                    </a:cubicBezTo>
                    <a:lnTo>
                      <a:pt x="0" y="14451"/>
                    </a:lnTo>
                    <a:lnTo>
                      <a:pt x="16053" y="0"/>
                    </a:lnTo>
                    <a:close/>
                  </a:path>
                </a:pathLst>
              </a:custGeom>
              <a:noFill/>
              <a:ln w="1905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115" name="Arc 30"/>
              <p:cNvSpPr>
                <a:spLocks/>
              </p:cNvSpPr>
              <p:nvPr/>
            </p:nvSpPr>
            <p:spPr bwMode="auto">
              <a:xfrm rot="2525349">
                <a:off x="279" y="-283"/>
                <a:ext cx="879" cy="1446"/>
              </a:xfrm>
              <a:custGeom>
                <a:avLst/>
                <a:gdLst>
                  <a:gd name="T0" fmla="*/ 0 w 21600"/>
                  <a:gd name="T1" fmla="*/ 0 h 37724"/>
                  <a:gd name="T2" fmla="*/ 0 w 21600"/>
                  <a:gd name="T3" fmla="*/ 0 h 37724"/>
                  <a:gd name="T4" fmla="*/ 0 w 21600"/>
                  <a:gd name="T5" fmla="*/ 0 h 3772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724"/>
                  <a:gd name="T11" fmla="*/ 21600 w 21600"/>
                  <a:gd name="T12" fmla="*/ 37724 h 377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724" fill="none" extrusionOk="0">
                    <a:moveTo>
                      <a:pt x="14172" y="0"/>
                    </a:moveTo>
                    <a:cubicBezTo>
                      <a:pt x="18890" y="4102"/>
                      <a:pt x="21600" y="10047"/>
                      <a:pt x="21600" y="16300"/>
                    </a:cubicBezTo>
                    <a:cubicBezTo>
                      <a:pt x="21600" y="27166"/>
                      <a:pt x="13527" y="36341"/>
                      <a:pt x="2749" y="37724"/>
                    </a:cubicBezTo>
                  </a:path>
                  <a:path w="21600" h="37724" stroke="0" extrusionOk="0">
                    <a:moveTo>
                      <a:pt x="14172" y="0"/>
                    </a:moveTo>
                    <a:cubicBezTo>
                      <a:pt x="18890" y="4102"/>
                      <a:pt x="21600" y="10047"/>
                      <a:pt x="21600" y="16300"/>
                    </a:cubicBezTo>
                    <a:cubicBezTo>
                      <a:pt x="21600" y="27166"/>
                      <a:pt x="13527" y="36341"/>
                      <a:pt x="2749" y="37724"/>
                    </a:cubicBezTo>
                    <a:lnTo>
                      <a:pt x="0" y="16300"/>
                    </a:lnTo>
                    <a:lnTo>
                      <a:pt x="14172" y="0"/>
                    </a:lnTo>
                    <a:close/>
                  </a:path>
                </a:pathLst>
              </a:custGeom>
              <a:noFill/>
              <a:ln w="19050">
                <a:solidFill>
                  <a:srgbClr val="99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4109" name="Oval 33"/>
            <p:cNvSpPr>
              <a:spLocks noChangeArrowheads="1"/>
            </p:cNvSpPr>
            <p:nvPr/>
          </p:nvSpPr>
          <p:spPr bwMode="auto">
            <a:xfrm>
              <a:off x="4920" y="4081"/>
              <a:ext cx="316" cy="219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dist="12700" dir="5400000" algn="ctr" rotWithShape="0">
                <a:schemeClr val="hlink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 altLang="ru-RU"/>
            </a:p>
          </p:txBody>
        </p:sp>
        <p:sp>
          <p:nvSpPr>
            <p:cNvPr id="4110" name="Line 35"/>
            <p:cNvSpPr>
              <a:spLocks noChangeShapeType="1"/>
            </p:cNvSpPr>
            <p:nvPr/>
          </p:nvSpPr>
          <p:spPr bwMode="auto">
            <a:xfrm flipV="1">
              <a:off x="1066" y="424"/>
              <a:ext cx="4694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11" name="Line 36"/>
            <p:cNvSpPr>
              <a:spLocks noChangeShapeType="1"/>
            </p:cNvSpPr>
            <p:nvPr/>
          </p:nvSpPr>
          <p:spPr bwMode="auto">
            <a:xfrm>
              <a:off x="1066" y="391"/>
              <a:ext cx="469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20" name="Рисунок 19"/>
          <p:cNvPicPr/>
          <p:nvPr/>
        </p:nvPicPr>
        <p:blipFill>
          <a:blip r:embed="rId3">
            <a:lum bright="-10000" contrast="20000"/>
          </a:blip>
          <a:srcRect l="16208" t="17088" r="10690" b="45177"/>
          <a:stretch>
            <a:fillRect/>
          </a:stretch>
        </p:blipFill>
        <p:spPr bwMode="auto">
          <a:xfrm>
            <a:off x="928662" y="2143116"/>
            <a:ext cx="7929618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285720" y="0"/>
          <a:ext cx="8568952" cy="66444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96407"/>
                <a:gridCol w="2107120"/>
                <a:gridCol w="3863052"/>
                <a:gridCol w="702373"/>
              </a:tblGrid>
              <a:tr h="3721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пәні</a:t>
                      </a:r>
                      <a:endParaRPr lang="ru-RU" sz="1400" b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Емтихан түрі</a:t>
                      </a:r>
                      <a:endParaRPr lang="ru-RU" sz="1400" b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Тест тапсырмаларының саны және түрі</a:t>
                      </a:r>
                      <a:endParaRPr lang="ru-RU" sz="1400" b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уақыт</a:t>
                      </a:r>
                      <a:endParaRPr lang="ru-RU" sz="1400" b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379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i="1" dirty="0" smtClean="0">
                          <a:solidFill>
                            <a:srgbClr val="990000"/>
                          </a:solidFill>
                          <a:effectLst/>
                          <a:latin typeface="Century Gothic" panose="020B0502020202020204" pitchFamily="34" charset="0"/>
                        </a:rPr>
                        <a:t>Қазақ тілі орыс мектептерінде немесе орыс тілі қазақ мектептерінде</a:t>
                      </a:r>
                      <a:endParaRPr lang="ru-RU" sz="1400" b="0" i="1" dirty="0">
                        <a:solidFill>
                          <a:srgbClr val="99000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1.Лексика-грамматикалық» 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блок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2.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«Тыңдалым» блогы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     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3 «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Оқылым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»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блогы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1.Лексико-грамматикалық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блок –      20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тест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тапсырмасы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,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бір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дұрыс жауапты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таңдау арқылы орындалады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.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                                                      2 «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Тыңдалым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» 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блогы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–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10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тест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тапсырмасы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(2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мәтін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200-250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сөз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)                                                            </a:t>
                      </a:r>
                      <a:endParaRPr lang="ru-RU" sz="1200" b="1" dirty="0" smtClean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.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«Оқылым»  блогы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–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10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тест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тапсырмасы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(2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мәтін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200-250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сөз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)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80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минут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76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>
                          <a:solidFill>
                            <a:srgbClr val="990000"/>
                          </a:solidFill>
                          <a:effectLst/>
                          <a:latin typeface="Century Gothic" panose="020B0502020202020204" pitchFamily="34" charset="0"/>
                        </a:rPr>
                        <a:t>Физика</a:t>
                      </a:r>
                      <a:endParaRPr lang="ru-RU" sz="1400" b="0" i="1">
                        <a:solidFill>
                          <a:srgbClr val="99000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Тестілеу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Барлығы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40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тест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тапсырмасы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. 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Оның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ішінде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: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20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тест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тапсырмасы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бір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дұрыс жауапты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белгілеу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арқылы орындайды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; 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20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тест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тапсырмасы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бірнеше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дұрыс жауапты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белгілеу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арқылы орындайды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0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минут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76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solidFill>
                            <a:srgbClr val="990000"/>
                          </a:solidFill>
                          <a:effectLst/>
                          <a:latin typeface="Century Gothic" panose="020B0502020202020204" pitchFamily="34" charset="0"/>
                        </a:rPr>
                        <a:t>Химия</a:t>
                      </a:r>
                      <a:endParaRPr lang="ru-RU" sz="1400" b="0" i="1" dirty="0">
                        <a:solidFill>
                          <a:srgbClr val="99000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76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solidFill>
                            <a:srgbClr val="990000"/>
                          </a:solidFill>
                          <a:effectLst/>
                          <a:latin typeface="Century Gothic" panose="020B0502020202020204" pitchFamily="34" charset="0"/>
                        </a:rPr>
                        <a:t>Биология</a:t>
                      </a:r>
                      <a:endParaRPr lang="ru-RU" sz="1400" b="0" i="1" dirty="0">
                        <a:solidFill>
                          <a:srgbClr val="99000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76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solidFill>
                            <a:srgbClr val="990000"/>
                          </a:solidFill>
                          <a:effectLst/>
                          <a:latin typeface="Century Gothic" panose="020B0502020202020204" pitchFamily="34" charset="0"/>
                        </a:rPr>
                        <a:t>География</a:t>
                      </a:r>
                      <a:endParaRPr lang="ru-RU" sz="1400" b="0" i="1" dirty="0">
                        <a:solidFill>
                          <a:srgbClr val="99000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76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i="1" dirty="0" smtClean="0">
                          <a:solidFill>
                            <a:srgbClr val="990000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Дүниежүзі</a:t>
                      </a:r>
                      <a:r>
                        <a:rPr lang="kk-KZ" sz="1400" b="0" i="1" baseline="0" dirty="0" smtClean="0">
                          <a:solidFill>
                            <a:srgbClr val="990000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 тарихы</a:t>
                      </a:r>
                      <a:endParaRPr lang="ru-RU" sz="1400" b="0" i="1" dirty="0">
                        <a:solidFill>
                          <a:srgbClr val="99000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76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 err="1">
                          <a:solidFill>
                            <a:srgbClr val="990000"/>
                          </a:solidFill>
                          <a:effectLst/>
                          <a:latin typeface="Century Gothic" panose="020B0502020202020204" pitchFamily="34" charset="0"/>
                        </a:rPr>
                        <a:t>Әдебиет</a:t>
                      </a:r>
                      <a:endParaRPr lang="ru-RU" sz="1400" b="0" i="1" dirty="0">
                        <a:solidFill>
                          <a:srgbClr val="99000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76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solidFill>
                            <a:srgbClr val="990000"/>
                          </a:solidFill>
                          <a:effectLst/>
                          <a:latin typeface="Century Gothic" panose="020B0502020202020204" pitchFamily="34" charset="0"/>
                        </a:rPr>
                        <a:t>Литература</a:t>
                      </a:r>
                      <a:endParaRPr lang="ru-RU" sz="1400" b="0" i="1" dirty="0">
                        <a:solidFill>
                          <a:srgbClr val="99000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12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solidFill>
                            <a:srgbClr val="990000"/>
                          </a:solidFill>
                          <a:effectLst/>
                          <a:latin typeface="Century Gothic" panose="020B0502020202020204" pitchFamily="34" charset="0"/>
                        </a:rPr>
                        <a:t>Геометрия</a:t>
                      </a:r>
                      <a:endParaRPr lang="ru-RU" sz="1400" b="0" i="1" dirty="0">
                        <a:solidFill>
                          <a:srgbClr val="99000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379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i="1" dirty="0" smtClean="0">
                          <a:solidFill>
                            <a:srgbClr val="990000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Шетел</a:t>
                      </a:r>
                      <a:r>
                        <a:rPr lang="kk-KZ" sz="1400" b="0" i="1" baseline="0" dirty="0" smtClean="0">
                          <a:solidFill>
                            <a:srgbClr val="990000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 тілі</a:t>
                      </a:r>
                      <a:endParaRPr lang="ru-RU" sz="1400" b="0" i="1" dirty="0">
                        <a:solidFill>
                          <a:srgbClr val="99000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Тестілеу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1.Лексико-грамматикалық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блок –      20  тест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тапсырмасы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,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бір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дұрыс жауапты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таңдау арқылы орындалады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.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                                                                  2 «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Тыңдалым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» 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блогы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– 10 тест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тапсырмасы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(2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мәтін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, 200-250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сөз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)                                                           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3.  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«Оқылым»  блогы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– 10 тест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тапсырмасы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(2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мәтін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, 200-250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сөз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)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80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минут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68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solidFill>
                            <a:srgbClr val="990000"/>
                          </a:solidFill>
                          <a:effectLst/>
                          <a:latin typeface="Century Gothic" panose="020B0502020202020204" pitchFamily="34" charset="0"/>
                        </a:rPr>
                        <a:t>Информатика</a:t>
                      </a:r>
                      <a:endParaRPr lang="ru-RU" sz="1400" b="0" i="1" dirty="0">
                        <a:solidFill>
                          <a:srgbClr val="99000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Тестілеу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Барлығы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30 тест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тапсырмасы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. 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Оның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ішінде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20 тест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тапсырмасы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бір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дұрыс жауапты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белгілеу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арқылы орындайды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; 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(теориялық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тапсырмалар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)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baseline="0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тапсырма</a:t>
                      </a:r>
                      <a:r>
                        <a:rPr lang="ru-RU" sz="1200" b="1" baseline="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200" b="1" dirty="0" err="1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(практикалық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)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  <a:r>
                        <a:rPr lang="kk-KZ" sz="14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</a:rPr>
                        <a:t>минут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36218" marR="3621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0" y="-566738"/>
            <a:ext cx="9144000" cy="7392988"/>
            <a:chOff x="0" y="-337"/>
            <a:chExt cx="5760" cy="4657"/>
          </a:xfrm>
        </p:grpSpPr>
        <p:sp>
          <p:nvSpPr>
            <p:cNvPr id="6152" name="Line 22"/>
            <p:cNvSpPr>
              <a:spLocks noChangeShapeType="1"/>
            </p:cNvSpPr>
            <p:nvPr/>
          </p:nvSpPr>
          <p:spPr bwMode="auto">
            <a:xfrm flipV="1">
              <a:off x="0" y="4027"/>
              <a:ext cx="5465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53" name="Line 23"/>
            <p:cNvSpPr>
              <a:spLocks noChangeShapeType="1"/>
            </p:cNvSpPr>
            <p:nvPr/>
          </p:nvSpPr>
          <p:spPr bwMode="auto">
            <a:xfrm flipV="1">
              <a:off x="0" y="4059"/>
              <a:ext cx="5602" cy="0"/>
            </a:xfrm>
            <a:prstGeom prst="line">
              <a:avLst/>
            </a:prstGeom>
            <a:noFill/>
            <a:ln w="1905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54" name="Line 24"/>
            <p:cNvSpPr>
              <a:spLocks noChangeShapeType="1"/>
            </p:cNvSpPr>
            <p:nvPr/>
          </p:nvSpPr>
          <p:spPr bwMode="auto">
            <a:xfrm rot="5400000">
              <a:off x="-1578" y="2560"/>
              <a:ext cx="3521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55" name="Line 25"/>
            <p:cNvSpPr>
              <a:spLocks noChangeShapeType="1"/>
            </p:cNvSpPr>
            <p:nvPr/>
          </p:nvSpPr>
          <p:spPr bwMode="auto">
            <a:xfrm rot="5400000" flipV="1">
              <a:off x="-1634" y="2537"/>
              <a:ext cx="356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26"/>
            <p:cNvGrpSpPr>
              <a:grpSpLocks/>
            </p:cNvGrpSpPr>
            <p:nvPr/>
          </p:nvGrpSpPr>
          <p:grpSpPr bwMode="auto">
            <a:xfrm>
              <a:off x="17" y="-337"/>
              <a:ext cx="1097" cy="1402"/>
              <a:chOff x="0" y="-377"/>
              <a:chExt cx="1208" cy="1544"/>
            </a:xfrm>
          </p:grpSpPr>
          <p:sp>
            <p:nvSpPr>
              <p:cNvPr id="6160" name="Arc 27"/>
              <p:cNvSpPr>
                <a:spLocks/>
              </p:cNvSpPr>
              <p:nvPr/>
            </p:nvSpPr>
            <p:spPr bwMode="auto">
              <a:xfrm rot="2525349">
                <a:off x="85" y="-232"/>
                <a:ext cx="1047" cy="128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43200"/>
                  <a:gd name="T11" fmla="*/ 43200 w 43200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43200" fill="none" extrusionOk="0">
                    <a:moveTo>
                      <a:pt x="31119" y="2211"/>
                    </a:moveTo>
                    <a:cubicBezTo>
                      <a:pt x="38514" y="5841"/>
                      <a:pt x="43200" y="13362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2524" y="-1"/>
                      <a:pt x="23448" y="59"/>
                      <a:pt x="24365" y="177"/>
                    </a:cubicBezTo>
                  </a:path>
                  <a:path w="43200" h="43200" stroke="0" extrusionOk="0">
                    <a:moveTo>
                      <a:pt x="31119" y="2211"/>
                    </a:moveTo>
                    <a:cubicBezTo>
                      <a:pt x="38514" y="5841"/>
                      <a:pt x="43200" y="13362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2524" y="-1"/>
                      <a:pt x="23448" y="59"/>
                      <a:pt x="24365" y="177"/>
                    </a:cubicBezTo>
                    <a:lnTo>
                      <a:pt x="21600" y="21600"/>
                    </a:lnTo>
                    <a:lnTo>
                      <a:pt x="31119" y="2211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6161" name="Picture 28" descr="j0395941%5b1%5d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-6000" contrast="-18000"/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044" cy="8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162" name="Arc 29"/>
              <p:cNvSpPr>
                <a:spLocks/>
              </p:cNvSpPr>
              <p:nvPr/>
            </p:nvSpPr>
            <p:spPr bwMode="auto">
              <a:xfrm rot="2525349">
                <a:off x="148" y="-377"/>
                <a:ext cx="1060" cy="1544"/>
              </a:xfrm>
              <a:custGeom>
                <a:avLst/>
                <a:gdLst>
                  <a:gd name="T0" fmla="*/ 0 w 21600"/>
                  <a:gd name="T1" fmla="*/ 0 h 35286"/>
                  <a:gd name="T2" fmla="*/ 0 w 21600"/>
                  <a:gd name="T3" fmla="*/ 0 h 35286"/>
                  <a:gd name="T4" fmla="*/ 0 w 21600"/>
                  <a:gd name="T5" fmla="*/ 0 h 35286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286"/>
                  <a:gd name="T11" fmla="*/ 21600 w 21600"/>
                  <a:gd name="T12" fmla="*/ 35286 h 3528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286" fill="none" extrusionOk="0">
                    <a:moveTo>
                      <a:pt x="16053" y="0"/>
                    </a:moveTo>
                    <a:cubicBezTo>
                      <a:pt x="19624" y="3966"/>
                      <a:pt x="21600" y="9114"/>
                      <a:pt x="21600" y="14451"/>
                    </a:cubicBezTo>
                    <a:cubicBezTo>
                      <a:pt x="21600" y="24186"/>
                      <a:pt x="15087" y="32719"/>
                      <a:pt x="5696" y="35286"/>
                    </a:cubicBezTo>
                  </a:path>
                  <a:path w="21600" h="35286" stroke="0" extrusionOk="0">
                    <a:moveTo>
                      <a:pt x="16053" y="0"/>
                    </a:moveTo>
                    <a:cubicBezTo>
                      <a:pt x="19624" y="3966"/>
                      <a:pt x="21600" y="9114"/>
                      <a:pt x="21600" y="14451"/>
                    </a:cubicBezTo>
                    <a:cubicBezTo>
                      <a:pt x="21600" y="24186"/>
                      <a:pt x="15087" y="32719"/>
                      <a:pt x="5696" y="35286"/>
                    </a:cubicBezTo>
                    <a:lnTo>
                      <a:pt x="0" y="14451"/>
                    </a:lnTo>
                    <a:lnTo>
                      <a:pt x="16053" y="0"/>
                    </a:lnTo>
                    <a:close/>
                  </a:path>
                </a:pathLst>
              </a:custGeom>
              <a:noFill/>
              <a:ln w="1905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163" name="Arc 30"/>
              <p:cNvSpPr>
                <a:spLocks/>
              </p:cNvSpPr>
              <p:nvPr/>
            </p:nvSpPr>
            <p:spPr bwMode="auto">
              <a:xfrm rot="2525349">
                <a:off x="279" y="-283"/>
                <a:ext cx="879" cy="1446"/>
              </a:xfrm>
              <a:custGeom>
                <a:avLst/>
                <a:gdLst>
                  <a:gd name="T0" fmla="*/ 0 w 21600"/>
                  <a:gd name="T1" fmla="*/ 0 h 37724"/>
                  <a:gd name="T2" fmla="*/ 0 w 21600"/>
                  <a:gd name="T3" fmla="*/ 0 h 37724"/>
                  <a:gd name="T4" fmla="*/ 0 w 21600"/>
                  <a:gd name="T5" fmla="*/ 0 h 3772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724"/>
                  <a:gd name="T11" fmla="*/ 21600 w 21600"/>
                  <a:gd name="T12" fmla="*/ 37724 h 377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724" fill="none" extrusionOk="0">
                    <a:moveTo>
                      <a:pt x="14172" y="0"/>
                    </a:moveTo>
                    <a:cubicBezTo>
                      <a:pt x="18890" y="4102"/>
                      <a:pt x="21600" y="10047"/>
                      <a:pt x="21600" y="16300"/>
                    </a:cubicBezTo>
                    <a:cubicBezTo>
                      <a:pt x="21600" y="27166"/>
                      <a:pt x="13527" y="36341"/>
                      <a:pt x="2749" y="37724"/>
                    </a:cubicBezTo>
                  </a:path>
                  <a:path w="21600" h="37724" stroke="0" extrusionOk="0">
                    <a:moveTo>
                      <a:pt x="14172" y="0"/>
                    </a:moveTo>
                    <a:cubicBezTo>
                      <a:pt x="18890" y="4102"/>
                      <a:pt x="21600" y="10047"/>
                      <a:pt x="21600" y="16300"/>
                    </a:cubicBezTo>
                    <a:cubicBezTo>
                      <a:pt x="21600" y="27166"/>
                      <a:pt x="13527" y="36341"/>
                      <a:pt x="2749" y="37724"/>
                    </a:cubicBezTo>
                    <a:lnTo>
                      <a:pt x="0" y="16300"/>
                    </a:lnTo>
                    <a:lnTo>
                      <a:pt x="14172" y="0"/>
                    </a:lnTo>
                    <a:close/>
                  </a:path>
                </a:pathLst>
              </a:custGeom>
              <a:noFill/>
              <a:ln w="19050">
                <a:solidFill>
                  <a:srgbClr val="99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6157" name="Oval 33"/>
            <p:cNvSpPr>
              <a:spLocks noChangeArrowheads="1"/>
            </p:cNvSpPr>
            <p:nvPr/>
          </p:nvSpPr>
          <p:spPr bwMode="auto">
            <a:xfrm>
              <a:off x="4920" y="4081"/>
              <a:ext cx="316" cy="219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dist="12700" dir="5400000" algn="ctr" rotWithShape="0">
                <a:schemeClr val="hlink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 altLang="ru-RU"/>
            </a:p>
          </p:txBody>
        </p:sp>
        <p:sp>
          <p:nvSpPr>
            <p:cNvPr id="6158" name="Line 35"/>
            <p:cNvSpPr>
              <a:spLocks noChangeShapeType="1"/>
            </p:cNvSpPr>
            <p:nvPr/>
          </p:nvSpPr>
          <p:spPr bwMode="auto">
            <a:xfrm flipV="1">
              <a:off x="1066" y="424"/>
              <a:ext cx="4694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59" name="Line 36"/>
            <p:cNvSpPr>
              <a:spLocks noChangeShapeType="1"/>
            </p:cNvSpPr>
            <p:nvPr/>
          </p:nvSpPr>
          <p:spPr bwMode="auto">
            <a:xfrm>
              <a:off x="1066" y="391"/>
              <a:ext cx="469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125" name="Прямоугольник 67"/>
          <p:cNvSpPr>
            <a:spLocks noChangeArrowheads="1"/>
          </p:cNvSpPr>
          <p:nvPr/>
        </p:nvSpPr>
        <p:spPr bwMode="auto">
          <a:xfrm>
            <a:off x="733425" y="1557338"/>
            <a:ext cx="7956550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buFont typeface="Wingdings" pitchFamily="2" charset="2"/>
              <a:buNone/>
              <a:defRPr/>
            </a:pP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Мерзімінен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бұрын қорытынды аттестаттауға шет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елге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оқуға түсетін немесе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шет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елге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тұрақты мекен-жайын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ауыстырған жағдайда ғана </a:t>
            </a: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жіберіледі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 </a:t>
            </a:r>
            <a:endParaRPr lang="ru-RU" sz="20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endParaRPr lang="ru-RU" sz="20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148" name="Прямоугольник 1"/>
          <p:cNvSpPr>
            <a:spLocks noChangeArrowheads="1"/>
          </p:cNvSpPr>
          <p:nvPr/>
        </p:nvSpPr>
        <p:spPr bwMode="auto">
          <a:xfrm>
            <a:off x="1441250" y="857232"/>
            <a:ext cx="77027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altLang="ru-RU" sz="2800" dirty="0" smtClean="0">
                <a:solidFill>
                  <a:srgbClr val="002060"/>
                </a:solidFill>
                <a:latin typeface="Century Gothic" pitchFamily="34" charset="0"/>
              </a:rPr>
              <a:t>Мерзімінен бұрын қорытынды аттестаттау</a:t>
            </a:r>
            <a:endParaRPr lang="ru-RU" altLang="ru-RU" sz="2800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6149" name="Прямоугольник 2"/>
          <p:cNvSpPr>
            <a:spLocks noChangeArrowheads="1"/>
          </p:cNvSpPr>
          <p:nvPr/>
        </p:nvSpPr>
        <p:spPr bwMode="auto">
          <a:xfrm>
            <a:off x="760413" y="4437063"/>
            <a:ext cx="79295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i="1">
                <a:solidFill>
                  <a:srgbClr val="990000"/>
                </a:solidFill>
                <a:latin typeface="Century Gothic" pitchFamily="34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46125" y="3284538"/>
            <a:ext cx="7956550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Мемлекеттік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қорытынды аттестаттау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түрінде  оқу жылы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аяқталуынан 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 ай </a:t>
            </a: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бұрын жүргізіледі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  </a:t>
            </a:r>
            <a:endParaRPr lang="ru-RU" sz="2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151" name="Прямоугольник 2"/>
          <p:cNvSpPr>
            <a:spLocks noChangeArrowheads="1"/>
          </p:cNvSpPr>
          <p:nvPr/>
        </p:nvSpPr>
        <p:spPr bwMode="auto">
          <a:xfrm>
            <a:off x="733425" y="4668838"/>
            <a:ext cx="794226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2438" algn="ctr"/>
            <a:r>
              <a:rPr lang="ru-R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Ш</a:t>
            </a: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ет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елге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оқуға түсетін немесе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шет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елге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тұрақты мекен-жайын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ауыстырған  оқушылардың емтихан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материалдарын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мектеп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дайындайды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 </a:t>
            </a:r>
            <a:r>
              <a:rPr lang="kk-KZ" altLang="ru-RU" sz="2000" i="1" dirty="0" smtClean="0">
                <a:solidFill>
                  <a:srgbClr val="990000"/>
                </a:solidFill>
                <a:latin typeface="Century Gothic" pitchFamily="34" charset="0"/>
              </a:rPr>
              <a:t> </a:t>
            </a:r>
            <a:endParaRPr lang="ru-RU" altLang="ru-RU" sz="2000" i="1" dirty="0">
              <a:solidFill>
                <a:srgbClr val="99000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28" descr="j0395941%5b1%5d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-18000"/>
          </a:blip>
          <a:srcRect/>
          <a:stretch>
            <a:fillRect/>
          </a:stretch>
        </p:blipFill>
        <p:spPr bwMode="auto">
          <a:xfrm>
            <a:off x="26988" y="7938"/>
            <a:ext cx="1504950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0" y="-534988"/>
            <a:ext cx="9144000" cy="7392988"/>
            <a:chOff x="0" y="-337"/>
            <a:chExt cx="5760" cy="4657"/>
          </a:xfrm>
        </p:grpSpPr>
        <p:sp>
          <p:nvSpPr>
            <p:cNvPr id="11271" name="Line 22"/>
            <p:cNvSpPr>
              <a:spLocks noChangeShapeType="1"/>
            </p:cNvSpPr>
            <p:nvPr/>
          </p:nvSpPr>
          <p:spPr bwMode="auto">
            <a:xfrm flipV="1">
              <a:off x="0" y="4027"/>
              <a:ext cx="5465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2" name="Line 23"/>
            <p:cNvSpPr>
              <a:spLocks noChangeShapeType="1"/>
            </p:cNvSpPr>
            <p:nvPr/>
          </p:nvSpPr>
          <p:spPr bwMode="auto">
            <a:xfrm flipV="1">
              <a:off x="0" y="4059"/>
              <a:ext cx="5602" cy="0"/>
            </a:xfrm>
            <a:prstGeom prst="line">
              <a:avLst/>
            </a:prstGeom>
            <a:noFill/>
            <a:ln w="1905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3" name="Line 24"/>
            <p:cNvSpPr>
              <a:spLocks noChangeShapeType="1"/>
            </p:cNvSpPr>
            <p:nvPr/>
          </p:nvSpPr>
          <p:spPr bwMode="auto">
            <a:xfrm rot="5400000">
              <a:off x="-1578" y="2560"/>
              <a:ext cx="3521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4" name="Line 25"/>
            <p:cNvSpPr>
              <a:spLocks noChangeShapeType="1"/>
            </p:cNvSpPr>
            <p:nvPr/>
          </p:nvSpPr>
          <p:spPr bwMode="auto">
            <a:xfrm rot="5400000" flipV="1">
              <a:off x="-1634" y="2537"/>
              <a:ext cx="356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5" name="Group 26"/>
            <p:cNvGrpSpPr>
              <a:grpSpLocks/>
            </p:cNvGrpSpPr>
            <p:nvPr/>
          </p:nvGrpSpPr>
          <p:grpSpPr bwMode="auto">
            <a:xfrm>
              <a:off x="17" y="-337"/>
              <a:ext cx="1097" cy="1402"/>
              <a:chOff x="0" y="-377"/>
              <a:chExt cx="1208" cy="1544"/>
            </a:xfrm>
          </p:grpSpPr>
          <p:sp>
            <p:nvSpPr>
              <p:cNvPr id="11279" name="Arc 27"/>
              <p:cNvSpPr>
                <a:spLocks/>
              </p:cNvSpPr>
              <p:nvPr/>
            </p:nvSpPr>
            <p:spPr bwMode="auto">
              <a:xfrm rot="2525349">
                <a:off x="85" y="-232"/>
                <a:ext cx="1047" cy="128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43200"/>
                  <a:gd name="T11" fmla="*/ 43200 w 43200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43200" fill="none" extrusionOk="0">
                    <a:moveTo>
                      <a:pt x="31119" y="2211"/>
                    </a:moveTo>
                    <a:cubicBezTo>
                      <a:pt x="38514" y="5841"/>
                      <a:pt x="43200" y="13362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2524" y="-1"/>
                      <a:pt x="23448" y="59"/>
                      <a:pt x="24365" y="177"/>
                    </a:cubicBezTo>
                  </a:path>
                  <a:path w="43200" h="43200" stroke="0" extrusionOk="0">
                    <a:moveTo>
                      <a:pt x="31119" y="2211"/>
                    </a:moveTo>
                    <a:cubicBezTo>
                      <a:pt x="38514" y="5841"/>
                      <a:pt x="43200" y="13362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2524" y="-1"/>
                      <a:pt x="23448" y="59"/>
                      <a:pt x="24365" y="177"/>
                    </a:cubicBezTo>
                    <a:lnTo>
                      <a:pt x="21600" y="21600"/>
                    </a:lnTo>
                    <a:lnTo>
                      <a:pt x="31119" y="2211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11280" name="Picture 28" descr="j0395941%5b1%5d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-6000" contrast="-18000"/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044" cy="8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281" name="Arc 29"/>
              <p:cNvSpPr>
                <a:spLocks/>
              </p:cNvSpPr>
              <p:nvPr/>
            </p:nvSpPr>
            <p:spPr bwMode="auto">
              <a:xfrm rot="2525349">
                <a:off x="148" y="-377"/>
                <a:ext cx="1060" cy="1544"/>
              </a:xfrm>
              <a:custGeom>
                <a:avLst/>
                <a:gdLst>
                  <a:gd name="T0" fmla="*/ 0 w 21600"/>
                  <a:gd name="T1" fmla="*/ 0 h 35286"/>
                  <a:gd name="T2" fmla="*/ 0 w 21600"/>
                  <a:gd name="T3" fmla="*/ 0 h 35286"/>
                  <a:gd name="T4" fmla="*/ 0 w 21600"/>
                  <a:gd name="T5" fmla="*/ 0 h 35286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286"/>
                  <a:gd name="T11" fmla="*/ 21600 w 21600"/>
                  <a:gd name="T12" fmla="*/ 35286 h 3528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286" fill="none" extrusionOk="0">
                    <a:moveTo>
                      <a:pt x="16053" y="0"/>
                    </a:moveTo>
                    <a:cubicBezTo>
                      <a:pt x="19624" y="3966"/>
                      <a:pt x="21600" y="9114"/>
                      <a:pt x="21600" y="14451"/>
                    </a:cubicBezTo>
                    <a:cubicBezTo>
                      <a:pt x="21600" y="24186"/>
                      <a:pt x="15087" y="32719"/>
                      <a:pt x="5696" y="35286"/>
                    </a:cubicBezTo>
                  </a:path>
                  <a:path w="21600" h="35286" stroke="0" extrusionOk="0">
                    <a:moveTo>
                      <a:pt x="16053" y="0"/>
                    </a:moveTo>
                    <a:cubicBezTo>
                      <a:pt x="19624" y="3966"/>
                      <a:pt x="21600" y="9114"/>
                      <a:pt x="21600" y="14451"/>
                    </a:cubicBezTo>
                    <a:cubicBezTo>
                      <a:pt x="21600" y="24186"/>
                      <a:pt x="15087" y="32719"/>
                      <a:pt x="5696" y="35286"/>
                    </a:cubicBezTo>
                    <a:lnTo>
                      <a:pt x="0" y="14451"/>
                    </a:lnTo>
                    <a:lnTo>
                      <a:pt x="16053" y="0"/>
                    </a:lnTo>
                    <a:close/>
                  </a:path>
                </a:pathLst>
              </a:custGeom>
              <a:noFill/>
              <a:ln w="1905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282" name="Arc 30"/>
              <p:cNvSpPr>
                <a:spLocks/>
              </p:cNvSpPr>
              <p:nvPr/>
            </p:nvSpPr>
            <p:spPr bwMode="auto">
              <a:xfrm rot="2525349">
                <a:off x="279" y="-283"/>
                <a:ext cx="879" cy="1446"/>
              </a:xfrm>
              <a:custGeom>
                <a:avLst/>
                <a:gdLst>
                  <a:gd name="T0" fmla="*/ 0 w 21600"/>
                  <a:gd name="T1" fmla="*/ 0 h 37724"/>
                  <a:gd name="T2" fmla="*/ 0 w 21600"/>
                  <a:gd name="T3" fmla="*/ 0 h 37724"/>
                  <a:gd name="T4" fmla="*/ 0 w 21600"/>
                  <a:gd name="T5" fmla="*/ 0 h 3772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724"/>
                  <a:gd name="T11" fmla="*/ 21600 w 21600"/>
                  <a:gd name="T12" fmla="*/ 37724 h 377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724" fill="none" extrusionOk="0">
                    <a:moveTo>
                      <a:pt x="14172" y="0"/>
                    </a:moveTo>
                    <a:cubicBezTo>
                      <a:pt x="18890" y="4102"/>
                      <a:pt x="21600" y="10047"/>
                      <a:pt x="21600" y="16300"/>
                    </a:cubicBezTo>
                    <a:cubicBezTo>
                      <a:pt x="21600" y="27166"/>
                      <a:pt x="13527" y="36341"/>
                      <a:pt x="2749" y="37724"/>
                    </a:cubicBezTo>
                  </a:path>
                  <a:path w="21600" h="37724" stroke="0" extrusionOk="0">
                    <a:moveTo>
                      <a:pt x="14172" y="0"/>
                    </a:moveTo>
                    <a:cubicBezTo>
                      <a:pt x="18890" y="4102"/>
                      <a:pt x="21600" y="10047"/>
                      <a:pt x="21600" y="16300"/>
                    </a:cubicBezTo>
                    <a:cubicBezTo>
                      <a:pt x="21600" y="27166"/>
                      <a:pt x="13527" y="36341"/>
                      <a:pt x="2749" y="37724"/>
                    </a:cubicBezTo>
                    <a:lnTo>
                      <a:pt x="0" y="16300"/>
                    </a:lnTo>
                    <a:lnTo>
                      <a:pt x="14172" y="0"/>
                    </a:lnTo>
                    <a:close/>
                  </a:path>
                </a:pathLst>
              </a:custGeom>
              <a:noFill/>
              <a:ln w="19050">
                <a:solidFill>
                  <a:srgbClr val="99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1276" name="Oval 33"/>
            <p:cNvSpPr>
              <a:spLocks noChangeArrowheads="1"/>
            </p:cNvSpPr>
            <p:nvPr/>
          </p:nvSpPr>
          <p:spPr bwMode="auto">
            <a:xfrm>
              <a:off x="4920" y="4081"/>
              <a:ext cx="316" cy="219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dist="12700" dir="5400000" algn="ctr" rotWithShape="0">
                <a:schemeClr val="hlink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 altLang="ru-RU"/>
            </a:p>
          </p:txBody>
        </p:sp>
        <p:sp>
          <p:nvSpPr>
            <p:cNvPr id="11277" name="Line 35"/>
            <p:cNvSpPr>
              <a:spLocks noChangeShapeType="1"/>
            </p:cNvSpPr>
            <p:nvPr/>
          </p:nvSpPr>
          <p:spPr bwMode="auto">
            <a:xfrm flipV="1">
              <a:off x="1066" y="424"/>
              <a:ext cx="4694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78" name="Line 36"/>
            <p:cNvSpPr>
              <a:spLocks noChangeShapeType="1"/>
            </p:cNvSpPr>
            <p:nvPr/>
          </p:nvSpPr>
          <p:spPr bwMode="auto">
            <a:xfrm>
              <a:off x="1066" y="391"/>
              <a:ext cx="469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21" name="Рисунок 20"/>
          <p:cNvPicPr/>
          <p:nvPr/>
        </p:nvPicPr>
        <p:blipFill>
          <a:blip r:embed="rId3"/>
          <a:srcRect l="17037" t="40227" r="10355" b="34500"/>
          <a:stretch>
            <a:fillRect/>
          </a:stretch>
        </p:blipFill>
        <p:spPr bwMode="auto">
          <a:xfrm>
            <a:off x="1142976" y="1071546"/>
            <a:ext cx="757242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0" y="-534988"/>
            <a:ext cx="9144000" cy="7392988"/>
            <a:chOff x="0" y="-337"/>
            <a:chExt cx="5760" cy="4657"/>
          </a:xfrm>
        </p:grpSpPr>
        <p:sp>
          <p:nvSpPr>
            <p:cNvPr id="10245" name="Line 22"/>
            <p:cNvSpPr>
              <a:spLocks noChangeShapeType="1"/>
            </p:cNvSpPr>
            <p:nvPr/>
          </p:nvSpPr>
          <p:spPr bwMode="auto">
            <a:xfrm flipV="1">
              <a:off x="0" y="4027"/>
              <a:ext cx="5465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6" name="Line 23"/>
            <p:cNvSpPr>
              <a:spLocks noChangeShapeType="1"/>
            </p:cNvSpPr>
            <p:nvPr/>
          </p:nvSpPr>
          <p:spPr bwMode="auto">
            <a:xfrm flipV="1">
              <a:off x="0" y="4059"/>
              <a:ext cx="5602" cy="0"/>
            </a:xfrm>
            <a:prstGeom prst="line">
              <a:avLst/>
            </a:prstGeom>
            <a:noFill/>
            <a:ln w="1905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7" name="Line 24"/>
            <p:cNvSpPr>
              <a:spLocks noChangeShapeType="1"/>
            </p:cNvSpPr>
            <p:nvPr/>
          </p:nvSpPr>
          <p:spPr bwMode="auto">
            <a:xfrm rot="5400000">
              <a:off x="-1578" y="2560"/>
              <a:ext cx="3521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8" name="Line 25"/>
            <p:cNvSpPr>
              <a:spLocks noChangeShapeType="1"/>
            </p:cNvSpPr>
            <p:nvPr/>
          </p:nvSpPr>
          <p:spPr bwMode="auto">
            <a:xfrm rot="5400000" flipV="1">
              <a:off x="-1634" y="2537"/>
              <a:ext cx="356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26"/>
            <p:cNvGrpSpPr>
              <a:grpSpLocks/>
            </p:cNvGrpSpPr>
            <p:nvPr/>
          </p:nvGrpSpPr>
          <p:grpSpPr bwMode="auto">
            <a:xfrm>
              <a:off x="17" y="-337"/>
              <a:ext cx="1097" cy="1402"/>
              <a:chOff x="0" y="-377"/>
              <a:chExt cx="1208" cy="1544"/>
            </a:xfrm>
          </p:grpSpPr>
          <p:sp>
            <p:nvSpPr>
              <p:cNvPr id="10253" name="Arc 27"/>
              <p:cNvSpPr>
                <a:spLocks/>
              </p:cNvSpPr>
              <p:nvPr/>
            </p:nvSpPr>
            <p:spPr bwMode="auto">
              <a:xfrm rot="2525349">
                <a:off x="85" y="-232"/>
                <a:ext cx="1047" cy="128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43200"/>
                  <a:gd name="T11" fmla="*/ 43200 w 43200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43200" fill="none" extrusionOk="0">
                    <a:moveTo>
                      <a:pt x="31119" y="2211"/>
                    </a:moveTo>
                    <a:cubicBezTo>
                      <a:pt x="38514" y="5841"/>
                      <a:pt x="43200" y="13362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2524" y="-1"/>
                      <a:pt x="23448" y="59"/>
                      <a:pt x="24365" y="177"/>
                    </a:cubicBezTo>
                  </a:path>
                  <a:path w="43200" h="43200" stroke="0" extrusionOk="0">
                    <a:moveTo>
                      <a:pt x="31119" y="2211"/>
                    </a:moveTo>
                    <a:cubicBezTo>
                      <a:pt x="38514" y="5841"/>
                      <a:pt x="43200" y="13362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2524" y="-1"/>
                      <a:pt x="23448" y="59"/>
                      <a:pt x="24365" y="177"/>
                    </a:cubicBezTo>
                    <a:lnTo>
                      <a:pt x="21600" y="21600"/>
                    </a:lnTo>
                    <a:lnTo>
                      <a:pt x="31119" y="2211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10254" name="Picture 28" descr="j0395941%5b1%5d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-6000" contrast="-18000"/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044" cy="8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255" name="Arc 29"/>
              <p:cNvSpPr>
                <a:spLocks/>
              </p:cNvSpPr>
              <p:nvPr/>
            </p:nvSpPr>
            <p:spPr bwMode="auto">
              <a:xfrm rot="2525349">
                <a:off x="148" y="-377"/>
                <a:ext cx="1060" cy="1544"/>
              </a:xfrm>
              <a:custGeom>
                <a:avLst/>
                <a:gdLst>
                  <a:gd name="T0" fmla="*/ 0 w 21600"/>
                  <a:gd name="T1" fmla="*/ 0 h 35286"/>
                  <a:gd name="T2" fmla="*/ 0 w 21600"/>
                  <a:gd name="T3" fmla="*/ 0 h 35286"/>
                  <a:gd name="T4" fmla="*/ 0 w 21600"/>
                  <a:gd name="T5" fmla="*/ 0 h 35286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286"/>
                  <a:gd name="T11" fmla="*/ 21600 w 21600"/>
                  <a:gd name="T12" fmla="*/ 35286 h 3528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286" fill="none" extrusionOk="0">
                    <a:moveTo>
                      <a:pt x="16053" y="0"/>
                    </a:moveTo>
                    <a:cubicBezTo>
                      <a:pt x="19624" y="3966"/>
                      <a:pt x="21600" y="9114"/>
                      <a:pt x="21600" y="14451"/>
                    </a:cubicBezTo>
                    <a:cubicBezTo>
                      <a:pt x="21600" y="24186"/>
                      <a:pt x="15087" y="32719"/>
                      <a:pt x="5696" y="35286"/>
                    </a:cubicBezTo>
                  </a:path>
                  <a:path w="21600" h="35286" stroke="0" extrusionOk="0">
                    <a:moveTo>
                      <a:pt x="16053" y="0"/>
                    </a:moveTo>
                    <a:cubicBezTo>
                      <a:pt x="19624" y="3966"/>
                      <a:pt x="21600" y="9114"/>
                      <a:pt x="21600" y="14451"/>
                    </a:cubicBezTo>
                    <a:cubicBezTo>
                      <a:pt x="21600" y="24186"/>
                      <a:pt x="15087" y="32719"/>
                      <a:pt x="5696" y="35286"/>
                    </a:cubicBezTo>
                    <a:lnTo>
                      <a:pt x="0" y="14451"/>
                    </a:lnTo>
                    <a:lnTo>
                      <a:pt x="16053" y="0"/>
                    </a:lnTo>
                    <a:close/>
                  </a:path>
                </a:pathLst>
              </a:custGeom>
              <a:noFill/>
              <a:ln w="1905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256" name="Arc 30"/>
              <p:cNvSpPr>
                <a:spLocks/>
              </p:cNvSpPr>
              <p:nvPr/>
            </p:nvSpPr>
            <p:spPr bwMode="auto">
              <a:xfrm rot="2525349">
                <a:off x="279" y="-283"/>
                <a:ext cx="879" cy="1446"/>
              </a:xfrm>
              <a:custGeom>
                <a:avLst/>
                <a:gdLst>
                  <a:gd name="T0" fmla="*/ 0 w 21600"/>
                  <a:gd name="T1" fmla="*/ 0 h 37724"/>
                  <a:gd name="T2" fmla="*/ 0 w 21600"/>
                  <a:gd name="T3" fmla="*/ 0 h 37724"/>
                  <a:gd name="T4" fmla="*/ 0 w 21600"/>
                  <a:gd name="T5" fmla="*/ 0 h 3772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724"/>
                  <a:gd name="T11" fmla="*/ 21600 w 21600"/>
                  <a:gd name="T12" fmla="*/ 37724 h 377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724" fill="none" extrusionOk="0">
                    <a:moveTo>
                      <a:pt x="14172" y="0"/>
                    </a:moveTo>
                    <a:cubicBezTo>
                      <a:pt x="18890" y="4102"/>
                      <a:pt x="21600" y="10047"/>
                      <a:pt x="21600" y="16300"/>
                    </a:cubicBezTo>
                    <a:cubicBezTo>
                      <a:pt x="21600" y="27166"/>
                      <a:pt x="13527" y="36341"/>
                      <a:pt x="2749" y="37724"/>
                    </a:cubicBezTo>
                  </a:path>
                  <a:path w="21600" h="37724" stroke="0" extrusionOk="0">
                    <a:moveTo>
                      <a:pt x="14172" y="0"/>
                    </a:moveTo>
                    <a:cubicBezTo>
                      <a:pt x="18890" y="4102"/>
                      <a:pt x="21600" y="10047"/>
                      <a:pt x="21600" y="16300"/>
                    </a:cubicBezTo>
                    <a:cubicBezTo>
                      <a:pt x="21600" y="27166"/>
                      <a:pt x="13527" y="36341"/>
                      <a:pt x="2749" y="37724"/>
                    </a:cubicBezTo>
                    <a:lnTo>
                      <a:pt x="0" y="16300"/>
                    </a:lnTo>
                    <a:lnTo>
                      <a:pt x="14172" y="0"/>
                    </a:lnTo>
                    <a:close/>
                  </a:path>
                </a:pathLst>
              </a:custGeom>
              <a:noFill/>
              <a:ln w="19050">
                <a:solidFill>
                  <a:srgbClr val="99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0250" name="Oval 33"/>
            <p:cNvSpPr>
              <a:spLocks noChangeArrowheads="1"/>
            </p:cNvSpPr>
            <p:nvPr/>
          </p:nvSpPr>
          <p:spPr bwMode="auto">
            <a:xfrm>
              <a:off x="4920" y="4081"/>
              <a:ext cx="316" cy="219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dist="12700" dir="5400000" algn="ctr" rotWithShape="0">
                <a:schemeClr val="hlink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 altLang="ru-RU"/>
            </a:p>
          </p:txBody>
        </p:sp>
        <p:sp>
          <p:nvSpPr>
            <p:cNvPr id="10251" name="Line 35"/>
            <p:cNvSpPr>
              <a:spLocks noChangeShapeType="1"/>
            </p:cNvSpPr>
            <p:nvPr/>
          </p:nvSpPr>
          <p:spPr bwMode="auto">
            <a:xfrm flipV="1">
              <a:off x="1066" y="424"/>
              <a:ext cx="4694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2" name="Line 36"/>
            <p:cNvSpPr>
              <a:spLocks noChangeShapeType="1"/>
            </p:cNvSpPr>
            <p:nvPr/>
          </p:nvSpPr>
          <p:spPr bwMode="auto">
            <a:xfrm>
              <a:off x="1066" y="391"/>
              <a:ext cx="469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7" name="Рисунок 16"/>
          <p:cNvPicPr/>
          <p:nvPr/>
        </p:nvPicPr>
        <p:blipFill>
          <a:blip r:embed="rId3">
            <a:lum bright="-10000" contrast="20000"/>
          </a:blip>
          <a:srcRect l="16079" t="21364" r="10306" b="36136"/>
          <a:stretch>
            <a:fillRect/>
          </a:stretch>
        </p:blipFill>
        <p:spPr bwMode="auto">
          <a:xfrm>
            <a:off x="1214414" y="1285860"/>
            <a:ext cx="7429552" cy="3773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0" y="-534988"/>
            <a:ext cx="9144000" cy="7392988"/>
            <a:chOff x="0" y="-337"/>
            <a:chExt cx="5760" cy="4657"/>
          </a:xfrm>
        </p:grpSpPr>
        <p:sp>
          <p:nvSpPr>
            <p:cNvPr id="10245" name="Line 22"/>
            <p:cNvSpPr>
              <a:spLocks noChangeShapeType="1"/>
            </p:cNvSpPr>
            <p:nvPr/>
          </p:nvSpPr>
          <p:spPr bwMode="auto">
            <a:xfrm flipV="1">
              <a:off x="0" y="4027"/>
              <a:ext cx="5465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6" name="Line 23"/>
            <p:cNvSpPr>
              <a:spLocks noChangeShapeType="1"/>
            </p:cNvSpPr>
            <p:nvPr/>
          </p:nvSpPr>
          <p:spPr bwMode="auto">
            <a:xfrm flipV="1">
              <a:off x="0" y="4059"/>
              <a:ext cx="5602" cy="0"/>
            </a:xfrm>
            <a:prstGeom prst="line">
              <a:avLst/>
            </a:prstGeom>
            <a:noFill/>
            <a:ln w="1905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7" name="Line 24"/>
            <p:cNvSpPr>
              <a:spLocks noChangeShapeType="1"/>
            </p:cNvSpPr>
            <p:nvPr/>
          </p:nvSpPr>
          <p:spPr bwMode="auto">
            <a:xfrm rot="5400000">
              <a:off x="-1578" y="2560"/>
              <a:ext cx="3521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8" name="Line 25"/>
            <p:cNvSpPr>
              <a:spLocks noChangeShapeType="1"/>
            </p:cNvSpPr>
            <p:nvPr/>
          </p:nvSpPr>
          <p:spPr bwMode="auto">
            <a:xfrm rot="5400000" flipV="1">
              <a:off x="-1634" y="2537"/>
              <a:ext cx="356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26"/>
            <p:cNvGrpSpPr>
              <a:grpSpLocks/>
            </p:cNvGrpSpPr>
            <p:nvPr/>
          </p:nvGrpSpPr>
          <p:grpSpPr bwMode="auto">
            <a:xfrm>
              <a:off x="17" y="-337"/>
              <a:ext cx="1097" cy="1402"/>
              <a:chOff x="0" y="-377"/>
              <a:chExt cx="1208" cy="1544"/>
            </a:xfrm>
          </p:grpSpPr>
          <p:sp>
            <p:nvSpPr>
              <p:cNvPr id="10253" name="Arc 27"/>
              <p:cNvSpPr>
                <a:spLocks/>
              </p:cNvSpPr>
              <p:nvPr/>
            </p:nvSpPr>
            <p:spPr bwMode="auto">
              <a:xfrm rot="2525349">
                <a:off x="85" y="-232"/>
                <a:ext cx="1047" cy="128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43200"/>
                  <a:gd name="T11" fmla="*/ 43200 w 43200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43200" fill="none" extrusionOk="0">
                    <a:moveTo>
                      <a:pt x="31119" y="2211"/>
                    </a:moveTo>
                    <a:cubicBezTo>
                      <a:pt x="38514" y="5841"/>
                      <a:pt x="43200" y="13362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2524" y="-1"/>
                      <a:pt x="23448" y="59"/>
                      <a:pt x="24365" y="177"/>
                    </a:cubicBezTo>
                  </a:path>
                  <a:path w="43200" h="43200" stroke="0" extrusionOk="0">
                    <a:moveTo>
                      <a:pt x="31119" y="2211"/>
                    </a:moveTo>
                    <a:cubicBezTo>
                      <a:pt x="38514" y="5841"/>
                      <a:pt x="43200" y="13362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2524" y="-1"/>
                      <a:pt x="23448" y="59"/>
                      <a:pt x="24365" y="177"/>
                    </a:cubicBezTo>
                    <a:lnTo>
                      <a:pt x="21600" y="21600"/>
                    </a:lnTo>
                    <a:lnTo>
                      <a:pt x="31119" y="2211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10254" name="Picture 28" descr="j0395941%5b1%5d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-6000" contrast="-18000"/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044" cy="8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255" name="Arc 29"/>
              <p:cNvSpPr>
                <a:spLocks/>
              </p:cNvSpPr>
              <p:nvPr/>
            </p:nvSpPr>
            <p:spPr bwMode="auto">
              <a:xfrm rot="2525349">
                <a:off x="148" y="-377"/>
                <a:ext cx="1060" cy="1544"/>
              </a:xfrm>
              <a:custGeom>
                <a:avLst/>
                <a:gdLst>
                  <a:gd name="T0" fmla="*/ 0 w 21600"/>
                  <a:gd name="T1" fmla="*/ 0 h 35286"/>
                  <a:gd name="T2" fmla="*/ 0 w 21600"/>
                  <a:gd name="T3" fmla="*/ 0 h 35286"/>
                  <a:gd name="T4" fmla="*/ 0 w 21600"/>
                  <a:gd name="T5" fmla="*/ 0 h 35286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286"/>
                  <a:gd name="T11" fmla="*/ 21600 w 21600"/>
                  <a:gd name="T12" fmla="*/ 35286 h 3528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286" fill="none" extrusionOk="0">
                    <a:moveTo>
                      <a:pt x="16053" y="0"/>
                    </a:moveTo>
                    <a:cubicBezTo>
                      <a:pt x="19624" y="3966"/>
                      <a:pt x="21600" y="9114"/>
                      <a:pt x="21600" y="14451"/>
                    </a:cubicBezTo>
                    <a:cubicBezTo>
                      <a:pt x="21600" y="24186"/>
                      <a:pt x="15087" y="32719"/>
                      <a:pt x="5696" y="35286"/>
                    </a:cubicBezTo>
                  </a:path>
                  <a:path w="21600" h="35286" stroke="0" extrusionOk="0">
                    <a:moveTo>
                      <a:pt x="16053" y="0"/>
                    </a:moveTo>
                    <a:cubicBezTo>
                      <a:pt x="19624" y="3966"/>
                      <a:pt x="21600" y="9114"/>
                      <a:pt x="21600" y="14451"/>
                    </a:cubicBezTo>
                    <a:cubicBezTo>
                      <a:pt x="21600" y="24186"/>
                      <a:pt x="15087" y="32719"/>
                      <a:pt x="5696" y="35286"/>
                    </a:cubicBezTo>
                    <a:lnTo>
                      <a:pt x="0" y="14451"/>
                    </a:lnTo>
                    <a:lnTo>
                      <a:pt x="16053" y="0"/>
                    </a:lnTo>
                    <a:close/>
                  </a:path>
                </a:pathLst>
              </a:custGeom>
              <a:noFill/>
              <a:ln w="1905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256" name="Arc 30"/>
              <p:cNvSpPr>
                <a:spLocks/>
              </p:cNvSpPr>
              <p:nvPr/>
            </p:nvSpPr>
            <p:spPr bwMode="auto">
              <a:xfrm rot="2525349">
                <a:off x="279" y="-283"/>
                <a:ext cx="879" cy="1446"/>
              </a:xfrm>
              <a:custGeom>
                <a:avLst/>
                <a:gdLst>
                  <a:gd name="T0" fmla="*/ 0 w 21600"/>
                  <a:gd name="T1" fmla="*/ 0 h 37724"/>
                  <a:gd name="T2" fmla="*/ 0 w 21600"/>
                  <a:gd name="T3" fmla="*/ 0 h 37724"/>
                  <a:gd name="T4" fmla="*/ 0 w 21600"/>
                  <a:gd name="T5" fmla="*/ 0 h 3772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724"/>
                  <a:gd name="T11" fmla="*/ 21600 w 21600"/>
                  <a:gd name="T12" fmla="*/ 37724 h 377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724" fill="none" extrusionOk="0">
                    <a:moveTo>
                      <a:pt x="14172" y="0"/>
                    </a:moveTo>
                    <a:cubicBezTo>
                      <a:pt x="18890" y="4102"/>
                      <a:pt x="21600" y="10047"/>
                      <a:pt x="21600" y="16300"/>
                    </a:cubicBezTo>
                    <a:cubicBezTo>
                      <a:pt x="21600" y="27166"/>
                      <a:pt x="13527" y="36341"/>
                      <a:pt x="2749" y="37724"/>
                    </a:cubicBezTo>
                  </a:path>
                  <a:path w="21600" h="37724" stroke="0" extrusionOk="0">
                    <a:moveTo>
                      <a:pt x="14172" y="0"/>
                    </a:moveTo>
                    <a:cubicBezTo>
                      <a:pt x="18890" y="4102"/>
                      <a:pt x="21600" y="10047"/>
                      <a:pt x="21600" y="16300"/>
                    </a:cubicBezTo>
                    <a:cubicBezTo>
                      <a:pt x="21600" y="27166"/>
                      <a:pt x="13527" y="36341"/>
                      <a:pt x="2749" y="37724"/>
                    </a:cubicBezTo>
                    <a:lnTo>
                      <a:pt x="0" y="16300"/>
                    </a:lnTo>
                    <a:lnTo>
                      <a:pt x="14172" y="0"/>
                    </a:lnTo>
                    <a:close/>
                  </a:path>
                </a:pathLst>
              </a:custGeom>
              <a:noFill/>
              <a:ln w="19050">
                <a:solidFill>
                  <a:srgbClr val="99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0250" name="Oval 33"/>
            <p:cNvSpPr>
              <a:spLocks noChangeArrowheads="1"/>
            </p:cNvSpPr>
            <p:nvPr/>
          </p:nvSpPr>
          <p:spPr bwMode="auto">
            <a:xfrm>
              <a:off x="4920" y="4081"/>
              <a:ext cx="316" cy="219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dist="12700" dir="5400000" algn="ctr" rotWithShape="0">
                <a:schemeClr val="hlink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 altLang="ru-RU"/>
            </a:p>
          </p:txBody>
        </p:sp>
        <p:sp>
          <p:nvSpPr>
            <p:cNvPr id="10251" name="Line 35"/>
            <p:cNvSpPr>
              <a:spLocks noChangeShapeType="1"/>
            </p:cNvSpPr>
            <p:nvPr/>
          </p:nvSpPr>
          <p:spPr bwMode="auto">
            <a:xfrm flipV="1">
              <a:off x="1066" y="424"/>
              <a:ext cx="4694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2" name="Line 36"/>
            <p:cNvSpPr>
              <a:spLocks noChangeShapeType="1"/>
            </p:cNvSpPr>
            <p:nvPr/>
          </p:nvSpPr>
          <p:spPr bwMode="auto">
            <a:xfrm>
              <a:off x="1066" y="391"/>
              <a:ext cx="469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6" name="Рисунок 15"/>
          <p:cNvPicPr/>
          <p:nvPr/>
        </p:nvPicPr>
        <p:blipFill>
          <a:blip r:embed="rId3"/>
          <a:srcRect l="15375" t="35163" r="10634" b="31591"/>
          <a:stretch>
            <a:fillRect/>
          </a:stretch>
        </p:blipFill>
        <p:spPr bwMode="auto">
          <a:xfrm>
            <a:off x="1000100" y="1571612"/>
            <a:ext cx="7786742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0" y="-534988"/>
            <a:ext cx="9144000" cy="7392988"/>
            <a:chOff x="0" y="-337"/>
            <a:chExt cx="5760" cy="4657"/>
          </a:xfrm>
        </p:grpSpPr>
        <p:sp>
          <p:nvSpPr>
            <p:cNvPr id="10245" name="Line 22"/>
            <p:cNvSpPr>
              <a:spLocks noChangeShapeType="1"/>
            </p:cNvSpPr>
            <p:nvPr/>
          </p:nvSpPr>
          <p:spPr bwMode="auto">
            <a:xfrm flipV="1">
              <a:off x="0" y="4027"/>
              <a:ext cx="5465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6" name="Line 23"/>
            <p:cNvSpPr>
              <a:spLocks noChangeShapeType="1"/>
            </p:cNvSpPr>
            <p:nvPr/>
          </p:nvSpPr>
          <p:spPr bwMode="auto">
            <a:xfrm flipV="1">
              <a:off x="0" y="4059"/>
              <a:ext cx="5602" cy="0"/>
            </a:xfrm>
            <a:prstGeom prst="line">
              <a:avLst/>
            </a:prstGeom>
            <a:noFill/>
            <a:ln w="1905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7" name="Line 24"/>
            <p:cNvSpPr>
              <a:spLocks noChangeShapeType="1"/>
            </p:cNvSpPr>
            <p:nvPr/>
          </p:nvSpPr>
          <p:spPr bwMode="auto">
            <a:xfrm rot="5400000">
              <a:off x="-1578" y="2560"/>
              <a:ext cx="3521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8" name="Line 25"/>
            <p:cNvSpPr>
              <a:spLocks noChangeShapeType="1"/>
            </p:cNvSpPr>
            <p:nvPr/>
          </p:nvSpPr>
          <p:spPr bwMode="auto">
            <a:xfrm rot="5400000" flipV="1">
              <a:off x="-1634" y="2537"/>
              <a:ext cx="356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26"/>
            <p:cNvGrpSpPr>
              <a:grpSpLocks/>
            </p:cNvGrpSpPr>
            <p:nvPr/>
          </p:nvGrpSpPr>
          <p:grpSpPr bwMode="auto">
            <a:xfrm>
              <a:off x="17" y="-337"/>
              <a:ext cx="1097" cy="1402"/>
              <a:chOff x="0" y="-377"/>
              <a:chExt cx="1208" cy="1544"/>
            </a:xfrm>
          </p:grpSpPr>
          <p:sp>
            <p:nvSpPr>
              <p:cNvPr id="10253" name="Arc 27"/>
              <p:cNvSpPr>
                <a:spLocks/>
              </p:cNvSpPr>
              <p:nvPr/>
            </p:nvSpPr>
            <p:spPr bwMode="auto">
              <a:xfrm rot="2525349">
                <a:off x="85" y="-232"/>
                <a:ext cx="1047" cy="128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43200"/>
                  <a:gd name="T11" fmla="*/ 43200 w 43200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43200" fill="none" extrusionOk="0">
                    <a:moveTo>
                      <a:pt x="31119" y="2211"/>
                    </a:moveTo>
                    <a:cubicBezTo>
                      <a:pt x="38514" y="5841"/>
                      <a:pt x="43200" y="13362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2524" y="-1"/>
                      <a:pt x="23448" y="59"/>
                      <a:pt x="24365" y="177"/>
                    </a:cubicBezTo>
                  </a:path>
                  <a:path w="43200" h="43200" stroke="0" extrusionOk="0">
                    <a:moveTo>
                      <a:pt x="31119" y="2211"/>
                    </a:moveTo>
                    <a:cubicBezTo>
                      <a:pt x="38514" y="5841"/>
                      <a:pt x="43200" y="13362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2524" y="-1"/>
                      <a:pt x="23448" y="59"/>
                      <a:pt x="24365" y="177"/>
                    </a:cubicBezTo>
                    <a:lnTo>
                      <a:pt x="21600" y="21600"/>
                    </a:lnTo>
                    <a:lnTo>
                      <a:pt x="31119" y="2211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10254" name="Picture 28" descr="j0395941%5b1%5d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-6000" contrast="-18000"/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044" cy="8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255" name="Arc 29"/>
              <p:cNvSpPr>
                <a:spLocks/>
              </p:cNvSpPr>
              <p:nvPr/>
            </p:nvSpPr>
            <p:spPr bwMode="auto">
              <a:xfrm rot="2525349">
                <a:off x="148" y="-377"/>
                <a:ext cx="1060" cy="1544"/>
              </a:xfrm>
              <a:custGeom>
                <a:avLst/>
                <a:gdLst>
                  <a:gd name="T0" fmla="*/ 0 w 21600"/>
                  <a:gd name="T1" fmla="*/ 0 h 35286"/>
                  <a:gd name="T2" fmla="*/ 0 w 21600"/>
                  <a:gd name="T3" fmla="*/ 0 h 35286"/>
                  <a:gd name="T4" fmla="*/ 0 w 21600"/>
                  <a:gd name="T5" fmla="*/ 0 h 35286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286"/>
                  <a:gd name="T11" fmla="*/ 21600 w 21600"/>
                  <a:gd name="T12" fmla="*/ 35286 h 3528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286" fill="none" extrusionOk="0">
                    <a:moveTo>
                      <a:pt x="16053" y="0"/>
                    </a:moveTo>
                    <a:cubicBezTo>
                      <a:pt x="19624" y="3966"/>
                      <a:pt x="21600" y="9114"/>
                      <a:pt x="21600" y="14451"/>
                    </a:cubicBezTo>
                    <a:cubicBezTo>
                      <a:pt x="21600" y="24186"/>
                      <a:pt x="15087" y="32719"/>
                      <a:pt x="5696" y="35286"/>
                    </a:cubicBezTo>
                  </a:path>
                  <a:path w="21600" h="35286" stroke="0" extrusionOk="0">
                    <a:moveTo>
                      <a:pt x="16053" y="0"/>
                    </a:moveTo>
                    <a:cubicBezTo>
                      <a:pt x="19624" y="3966"/>
                      <a:pt x="21600" y="9114"/>
                      <a:pt x="21600" y="14451"/>
                    </a:cubicBezTo>
                    <a:cubicBezTo>
                      <a:pt x="21600" y="24186"/>
                      <a:pt x="15087" y="32719"/>
                      <a:pt x="5696" y="35286"/>
                    </a:cubicBezTo>
                    <a:lnTo>
                      <a:pt x="0" y="14451"/>
                    </a:lnTo>
                    <a:lnTo>
                      <a:pt x="16053" y="0"/>
                    </a:lnTo>
                    <a:close/>
                  </a:path>
                </a:pathLst>
              </a:custGeom>
              <a:noFill/>
              <a:ln w="1905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256" name="Arc 30"/>
              <p:cNvSpPr>
                <a:spLocks/>
              </p:cNvSpPr>
              <p:nvPr/>
            </p:nvSpPr>
            <p:spPr bwMode="auto">
              <a:xfrm rot="2525349">
                <a:off x="279" y="-283"/>
                <a:ext cx="879" cy="1446"/>
              </a:xfrm>
              <a:custGeom>
                <a:avLst/>
                <a:gdLst>
                  <a:gd name="T0" fmla="*/ 0 w 21600"/>
                  <a:gd name="T1" fmla="*/ 0 h 37724"/>
                  <a:gd name="T2" fmla="*/ 0 w 21600"/>
                  <a:gd name="T3" fmla="*/ 0 h 37724"/>
                  <a:gd name="T4" fmla="*/ 0 w 21600"/>
                  <a:gd name="T5" fmla="*/ 0 h 3772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724"/>
                  <a:gd name="T11" fmla="*/ 21600 w 21600"/>
                  <a:gd name="T12" fmla="*/ 37724 h 377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724" fill="none" extrusionOk="0">
                    <a:moveTo>
                      <a:pt x="14172" y="0"/>
                    </a:moveTo>
                    <a:cubicBezTo>
                      <a:pt x="18890" y="4102"/>
                      <a:pt x="21600" y="10047"/>
                      <a:pt x="21600" y="16300"/>
                    </a:cubicBezTo>
                    <a:cubicBezTo>
                      <a:pt x="21600" y="27166"/>
                      <a:pt x="13527" y="36341"/>
                      <a:pt x="2749" y="37724"/>
                    </a:cubicBezTo>
                  </a:path>
                  <a:path w="21600" h="37724" stroke="0" extrusionOk="0">
                    <a:moveTo>
                      <a:pt x="14172" y="0"/>
                    </a:moveTo>
                    <a:cubicBezTo>
                      <a:pt x="18890" y="4102"/>
                      <a:pt x="21600" y="10047"/>
                      <a:pt x="21600" y="16300"/>
                    </a:cubicBezTo>
                    <a:cubicBezTo>
                      <a:pt x="21600" y="27166"/>
                      <a:pt x="13527" y="36341"/>
                      <a:pt x="2749" y="37724"/>
                    </a:cubicBezTo>
                    <a:lnTo>
                      <a:pt x="0" y="16300"/>
                    </a:lnTo>
                    <a:lnTo>
                      <a:pt x="14172" y="0"/>
                    </a:lnTo>
                    <a:close/>
                  </a:path>
                </a:pathLst>
              </a:custGeom>
              <a:noFill/>
              <a:ln w="19050">
                <a:solidFill>
                  <a:srgbClr val="99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0250" name="Oval 33"/>
            <p:cNvSpPr>
              <a:spLocks noChangeArrowheads="1"/>
            </p:cNvSpPr>
            <p:nvPr/>
          </p:nvSpPr>
          <p:spPr bwMode="auto">
            <a:xfrm>
              <a:off x="4920" y="4081"/>
              <a:ext cx="316" cy="219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dist="12700" dir="5400000" algn="ctr" rotWithShape="0">
                <a:schemeClr val="hlink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 altLang="ru-RU"/>
            </a:p>
          </p:txBody>
        </p:sp>
        <p:sp>
          <p:nvSpPr>
            <p:cNvPr id="10251" name="Line 35"/>
            <p:cNvSpPr>
              <a:spLocks noChangeShapeType="1"/>
            </p:cNvSpPr>
            <p:nvPr/>
          </p:nvSpPr>
          <p:spPr bwMode="auto">
            <a:xfrm flipV="1">
              <a:off x="1066" y="424"/>
              <a:ext cx="4694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2" name="Line 36"/>
            <p:cNvSpPr>
              <a:spLocks noChangeShapeType="1"/>
            </p:cNvSpPr>
            <p:nvPr/>
          </p:nvSpPr>
          <p:spPr bwMode="auto">
            <a:xfrm>
              <a:off x="1066" y="391"/>
              <a:ext cx="469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7" name="Рисунок 16"/>
          <p:cNvPicPr/>
          <p:nvPr/>
        </p:nvPicPr>
        <p:blipFill>
          <a:blip r:embed="rId3">
            <a:lum bright="-10000" contrast="20000"/>
          </a:blip>
          <a:srcRect l="32753" t="19971" r="29826" b="13182"/>
          <a:stretch>
            <a:fillRect/>
          </a:stretch>
        </p:blipFill>
        <p:spPr bwMode="auto">
          <a:xfrm>
            <a:off x="1500166" y="714356"/>
            <a:ext cx="6500858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0" y="-534988"/>
            <a:ext cx="9144000" cy="7392988"/>
            <a:chOff x="0" y="-337"/>
            <a:chExt cx="5760" cy="4657"/>
          </a:xfrm>
        </p:grpSpPr>
        <p:sp>
          <p:nvSpPr>
            <p:cNvPr id="10245" name="Line 22"/>
            <p:cNvSpPr>
              <a:spLocks noChangeShapeType="1"/>
            </p:cNvSpPr>
            <p:nvPr/>
          </p:nvSpPr>
          <p:spPr bwMode="auto">
            <a:xfrm flipV="1">
              <a:off x="0" y="4027"/>
              <a:ext cx="5465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6" name="Line 23"/>
            <p:cNvSpPr>
              <a:spLocks noChangeShapeType="1"/>
            </p:cNvSpPr>
            <p:nvPr/>
          </p:nvSpPr>
          <p:spPr bwMode="auto">
            <a:xfrm flipV="1">
              <a:off x="0" y="4059"/>
              <a:ext cx="5602" cy="0"/>
            </a:xfrm>
            <a:prstGeom prst="line">
              <a:avLst/>
            </a:prstGeom>
            <a:noFill/>
            <a:ln w="1905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7" name="Line 24"/>
            <p:cNvSpPr>
              <a:spLocks noChangeShapeType="1"/>
            </p:cNvSpPr>
            <p:nvPr/>
          </p:nvSpPr>
          <p:spPr bwMode="auto">
            <a:xfrm rot="5400000">
              <a:off x="-1578" y="2560"/>
              <a:ext cx="3521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48" name="Line 25"/>
            <p:cNvSpPr>
              <a:spLocks noChangeShapeType="1"/>
            </p:cNvSpPr>
            <p:nvPr/>
          </p:nvSpPr>
          <p:spPr bwMode="auto">
            <a:xfrm rot="5400000" flipV="1">
              <a:off x="-1634" y="2537"/>
              <a:ext cx="3566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26"/>
            <p:cNvGrpSpPr>
              <a:grpSpLocks/>
            </p:cNvGrpSpPr>
            <p:nvPr/>
          </p:nvGrpSpPr>
          <p:grpSpPr bwMode="auto">
            <a:xfrm>
              <a:off x="17" y="-337"/>
              <a:ext cx="1097" cy="1402"/>
              <a:chOff x="0" y="-377"/>
              <a:chExt cx="1208" cy="1544"/>
            </a:xfrm>
          </p:grpSpPr>
          <p:sp>
            <p:nvSpPr>
              <p:cNvPr id="10253" name="Arc 27"/>
              <p:cNvSpPr>
                <a:spLocks/>
              </p:cNvSpPr>
              <p:nvPr/>
            </p:nvSpPr>
            <p:spPr bwMode="auto">
              <a:xfrm rot="2525349">
                <a:off x="85" y="-232"/>
                <a:ext cx="1047" cy="128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43200"/>
                  <a:gd name="T11" fmla="*/ 43200 w 43200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43200" fill="none" extrusionOk="0">
                    <a:moveTo>
                      <a:pt x="31119" y="2211"/>
                    </a:moveTo>
                    <a:cubicBezTo>
                      <a:pt x="38514" y="5841"/>
                      <a:pt x="43200" y="13362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2524" y="-1"/>
                      <a:pt x="23448" y="59"/>
                      <a:pt x="24365" y="177"/>
                    </a:cubicBezTo>
                  </a:path>
                  <a:path w="43200" h="43200" stroke="0" extrusionOk="0">
                    <a:moveTo>
                      <a:pt x="31119" y="2211"/>
                    </a:moveTo>
                    <a:cubicBezTo>
                      <a:pt x="38514" y="5841"/>
                      <a:pt x="43200" y="13362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2524" y="-1"/>
                      <a:pt x="23448" y="59"/>
                      <a:pt x="24365" y="177"/>
                    </a:cubicBezTo>
                    <a:lnTo>
                      <a:pt x="21600" y="21600"/>
                    </a:lnTo>
                    <a:lnTo>
                      <a:pt x="31119" y="2211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10254" name="Picture 28" descr="j0395941%5b1%5d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-6000" contrast="-18000"/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044" cy="8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255" name="Arc 29"/>
              <p:cNvSpPr>
                <a:spLocks/>
              </p:cNvSpPr>
              <p:nvPr/>
            </p:nvSpPr>
            <p:spPr bwMode="auto">
              <a:xfrm rot="2525349">
                <a:off x="148" y="-377"/>
                <a:ext cx="1060" cy="1544"/>
              </a:xfrm>
              <a:custGeom>
                <a:avLst/>
                <a:gdLst>
                  <a:gd name="T0" fmla="*/ 0 w 21600"/>
                  <a:gd name="T1" fmla="*/ 0 h 35286"/>
                  <a:gd name="T2" fmla="*/ 0 w 21600"/>
                  <a:gd name="T3" fmla="*/ 0 h 35286"/>
                  <a:gd name="T4" fmla="*/ 0 w 21600"/>
                  <a:gd name="T5" fmla="*/ 0 h 35286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286"/>
                  <a:gd name="T11" fmla="*/ 21600 w 21600"/>
                  <a:gd name="T12" fmla="*/ 35286 h 3528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286" fill="none" extrusionOk="0">
                    <a:moveTo>
                      <a:pt x="16053" y="0"/>
                    </a:moveTo>
                    <a:cubicBezTo>
                      <a:pt x="19624" y="3966"/>
                      <a:pt x="21600" y="9114"/>
                      <a:pt x="21600" y="14451"/>
                    </a:cubicBezTo>
                    <a:cubicBezTo>
                      <a:pt x="21600" y="24186"/>
                      <a:pt x="15087" y="32719"/>
                      <a:pt x="5696" y="35286"/>
                    </a:cubicBezTo>
                  </a:path>
                  <a:path w="21600" h="35286" stroke="0" extrusionOk="0">
                    <a:moveTo>
                      <a:pt x="16053" y="0"/>
                    </a:moveTo>
                    <a:cubicBezTo>
                      <a:pt x="19624" y="3966"/>
                      <a:pt x="21600" y="9114"/>
                      <a:pt x="21600" y="14451"/>
                    </a:cubicBezTo>
                    <a:cubicBezTo>
                      <a:pt x="21600" y="24186"/>
                      <a:pt x="15087" y="32719"/>
                      <a:pt x="5696" y="35286"/>
                    </a:cubicBezTo>
                    <a:lnTo>
                      <a:pt x="0" y="14451"/>
                    </a:lnTo>
                    <a:lnTo>
                      <a:pt x="16053" y="0"/>
                    </a:lnTo>
                    <a:close/>
                  </a:path>
                </a:pathLst>
              </a:custGeom>
              <a:noFill/>
              <a:ln w="1905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256" name="Arc 30"/>
              <p:cNvSpPr>
                <a:spLocks/>
              </p:cNvSpPr>
              <p:nvPr/>
            </p:nvSpPr>
            <p:spPr bwMode="auto">
              <a:xfrm rot="2525349">
                <a:off x="279" y="-283"/>
                <a:ext cx="879" cy="1446"/>
              </a:xfrm>
              <a:custGeom>
                <a:avLst/>
                <a:gdLst>
                  <a:gd name="T0" fmla="*/ 0 w 21600"/>
                  <a:gd name="T1" fmla="*/ 0 h 37724"/>
                  <a:gd name="T2" fmla="*/ 0 w 21600"/>
                  <a:gd name="T3" fmla="*/ 0 h 37724"/>
                  <a:gd name="T4" fmla="*/ 0 w 21600"/>
                  <a:gd name="T5" fmla="*/ 0 h 3772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724"/>
                  <a:gd name="T11" fmla="*/ 21600 w 21600"/>
                  <a:gd name="T12" fmla="*/ 37724 h 377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724" fill="none" extrusionOk="0">
                    <a:moveTo>
                      <a:pt x="14172" y="0"/>
                    </a:moveTo>
                    <a:cubicBezTo>
                      <a:pt x="18890" y="4102"/>
                      <a:pt x="21600" y="10047"/>
                      <a:pt x="21600" y="16300"/>
                    </a:cubicBezTo>
                    <a:cubicBezTo>
                      <a:pt x="21600" y="27166"/>
                      <a:pt x="13527" y="36341"/>
                      <a:pt x="2749" y="37724"/>
                    </a:cubicBezTo>
                  </a:path>
                  <a:path w="21600" h="37724" stroke="0" extrusionOk="0">
                    <a:moveTo>
                      <a:pt x="14172" y="0"/>
                    </a:moveTo>
                    <a:cubicBezTo>
                      <a:pt x="18890" y="4102"/>
                      <a:pt x="21600" y="10047"/>
                      <a:pt x="21600" y="16300"/>
                    </a:cubicBezTo>
                    <a:cubicBezTo>
                      <a:pt x="21600" y="27166"/>
                      <a:pt x="13527" y="36341"/>
                      <a:pt x="2749" y="37724"/>
                    </a:cubicBezTo>
                    <a:lnTo>
                      <a:pt x="0" y="16300"/>
                    </a:lnTo>
                    <a:lnTo>
                      <a:pt x="14172" y="0"/>
                    </a:lnTo>
                    <a:close/>
                  </a:path>
                </a:pathLst>
              </a:custGeom>
              <a:noFill/>
              <a:ln w="19050">
                <a:solidFill>
                  <a:srgbClr val="99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0250" name="Oval 33"/>
            <p:cNvSpPr>
              <a:spLocks noChangeArrowheads="1"/>
            </p:cNvSpPr>
            <p:nvPr/>
          </p:nvSpPr>
          <p:spPr bwMode="auto">
            <a:xfrm>
              <a:off x="4920" y="4081"/>
              <a:ext cx="316" cy="219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dist="12700" dir="5400000" algn="ctr" rotWithShape="0">
                <a:schemeClr val="hlink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 altLang="ru-RU"/>
            </a:p>
          </p:txBody>
        </p:sp>
        <p:sp>
          <p:nvSpPr>
            <p:cNvPr id="10251" name="Line 35"/>
            <p:cNvSpPr>
              <a:spLocks noChangeShapeType="1"/>
            </p:cNvSpPr>
            <p:nvPr/>
          </p:nvSpPr>
          <p:spPr bwMode="auto">
            <a:xfrm flipV="1">
              <a:off x="1066" y="424"/>
              <a:ext cx="4694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52" name="Line 36"/>
            <p:cNvSpPr>
              <a:spLocks noChangeShapeType="1"/>
            </p:cNvSpPr>
            <p:nvPr/>
          </p:nvSpPr>
          <p:spPr bwMode="auto">
            <a:xfrm>
              <a:off x="1066" y="391"/>
              <a:ext cx="4694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6" name="Рисунок 15"/>
          <p:cNvPicPr/>
          <p:nvPr/>
        </p:nvPicPr>
        <p:blipFill>
          <a:blip r:embed="rId3"/>
          <a:srcRect l="32991" t="46598" r="30750" b="27273"/>
          <a:stretch>
            <a:fillRect/>
          </a:stretch>
        </p:blipFill>
        <p:spPr bwMode="auto">
          <a:xfrm>
            <a:off x="1142976" y="1214422"/>
            <a:ext cx="7358114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276</Words>
  <Application>Microsoft Office PowerPoint</Application>
  <PresentationFormat>Экран (4:3)</PresentationFormat>
  <Paragraphs>48</Paragraphs>
  <Slides>10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Ya Blondinko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21</cp:revision>
  <dcterms:created xsi:type="dcterms:W3CDTF">2016-12-24T04:01:31Z</dcterms:created>
  <dcterms:modified xsi:type="dcterms:W3CDTF">2016-12-24T05:45:37Z</dcterms:modified>
</cp:coreProperties>
</file>